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7" r:id="rId5"/>
    <p:sldId id="287" r:id="rId6"/>
    <p:sldId id="299" r:id="rId7"/>
    <p:sldId id="301" r:id="rId8"/>
    <p:sldId id="259" r:id="rId9"/>
    <p:sldId id="261" r:id="rId10"/>
    <p:sldId id="295" r:id="rId11"/>
    <p:sldId id="263" r:id="rId12"/>
    <p:sldId id="293" r:id="rId13"/>
    <p:sldId id="265" r:id="rId14"/>
    <p:sldId id="267" r:id="rId15"/>
    <p:sldId id="291" r:id="rId16"/>
    <p:sldId id="269" r:id="rId17"/>
    <p:sldId id="297" r:id="rId18"/>
    <p:sldId id="271" r:id="rId19"/>
    <p:sldId id="273" r:id="rId20"/>
    <p:sldId id="275" r:id="rId21"/>
    <p:sldId id="284" r:id="rId22"/>
    <p:sldId id="290" r:id="rId23"/>
    <p:sldId id="280" r:id="rId24"/>
    <p:sldId id="286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0" autoAdjust="0"/>
    <p:restoredTop sz="94292"/>
  </p:normalViewPr>
  <p:slideViewPr>
    <p:cSldViewPr snapToGrid="0" snapToObjects="1">
      <p:cViewPr>
        <p:scale>
          <a:sx n="66" d="100"/>
          <a:sy n="66" d="100"/>
        </p:scale>
        <p:origin x="888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B406-7519-48A5-BE96-D5A36D49E27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B190637-FB46-4BD1-A56A-44E368488ECF}">
      <dgm:prSet phldrT="[Tekst]" custT="1"/>
      <dgm:spPr/>
      <dgm:t>
        <a:bodyPr/>
        <a:lstStyle/>
        <a:p>
          <a:r>
            <a:rPr lang="nl-NL" sz="1800" b="1" dirty="0" smtClean="0"/>
            <a:t>SFEER</a:t>
          </a:r>
          <a:endParaRPr lang="nl-NL" sz="1800" b="1" dirty="0"/>
        </a:p>
      </dgm:t>
    </dgm:pt>
    <dgm:pt modelId="{E0C97D10-FFA0-4BCE-9C70-D74AAB2396A2}" type="parTrans" cxnId="{8F2D35E3-F139-4CD2-8154-A2829BFA03BE}">
      <dgm:prSet/>
      <dgm:spPr/>
      <dgm:t>
        <a:bodyPr/>
        <a:lstStyle/>
        <a:p>
          <a:endParaRPr lang="nl-NL"/>
        </a:p>
      </dgm:t>
    </dgm:pt>
    <dgm:pt modelId="{9425B6CE-C2BE-426E-9A61-8B5AD1F0B5DB}" type="sibTrans" cxnId="{8F2D35E3-F139-4CD2-8154-A2829BFA03BE}">
      <dgm:prSet/>
      <dgm:spPr/>
      <dgm:t>
        <a:bodyPr/>
        <a:lstStyle/>
        <a:p>
          <a:endParaRPr lang="nl-NL"/>
        </a:p>
      </dgm:t>
    </dgm:pt>
    <dgm:pt modelId="{6631DDCE-6235-43C0-A31F-4D239A66EF2A}">
      <dgm:prSet phldrT="[Tekst]" custT="1"/>
      <dgm:spPr/>
      <dgm:t>
        <a:bodyPr/>
        <a:lstStyle/>
        <a:p>
          <a:r>
            <a:rPr lang="nl-NL" sz="1400" dirty="0" err="1" smtClean="0"/>
            <a:t>Indruk-wekkend</a:t>
          </a:r>
          <a:endParaRPr lang="nl-NL" sz="1400" dirty="0"/>
        </a:p>
      </dgm:t>
    </dgm:pt>
    <dgm:pt modelId="{4BBAF744-6100-44BE-8592-C86DFDF891AC}" type="parTrans" cxnId="{BD320F45-212A-4E3D-92EB-AA63523224BF}">
      <dgm:prSet custT="1"/>
      <dgm:spPr/>
      <dgm:t>
        <a:bodyPr/>
        <a:lstStyle/>
        <a:p>
          <a:endParaRPr lang="nl-NL" sz="1400"/>
        </a:p>
      </dgm:t>
    </dgm:pt>
    <dgm:pt modelId="{6F369BC3-D513-4355-BFD9-3946E00D5D2B}" type="sibTrans" cxnId="{BD320F45-212A-4E3D-92EB-AA63523224BF}">
      <dgm:prSet/>
      <dgm:spPr/>
      <dgm:t>
        <a:bodyPr/>
        <a:lstStyle/>
        <a:p>
          <a:endParaRPr lang="nl-NL"/>
        </a:p>
      </dgm:t>
    </dgm:pt>
    <dgm:pt modelId="{BD0EB26B-3C99-4361-8A29-020F7F92FA21}">
      <dgm:prSet phldrT="[Tekst]" custT="1"/>
      <dgm:spPr/>
      <dgm:t>
        <a:bodyPr/>
        <a:lstStyle/>
        <a:p>
          <a:r>
            <a:rPr lang="nl-NL" sz="1400" dirty="0" smtClean="0"/>
            <a:t>krachtig</a:t>
          </a:r>
          <a:endParaRPr lang="nl-NL" sz="1400" dirty="0"/>
        </a:p>
      </dgm:t>
    </dgm:pt>
    <dgm:pt modelId="{65E54768-FC1D-4FBA-868C-97C199DE9C19}" type="parTrans" cxnId="{312D52E7-DD71-4068-A73C-1AA53C6719D3}">
      <dgm:prSet custT="1"/>
      <dgm:spPr/>
      <dgm:t>
        <a:bodyPr/>
        <a:lstStyle/>
        <a:p>
          <a:endParaRPr lang="nl-NL" sz="1400"/>
        </a:p>
      </dgm:t>
    </dgm:pt>
    <dgm:pt modelId="{7863F3FA-F8BD-4E2C-9127-75475CF4E428}" type="sibTrans" cxnId="{312D52E7-DD71-4068-A73C-1AA53C6719D3}">
      <dgm:prSet/>
      <dgm:spPr/>
      <dgm:t>
        <a:bodyPr/>
        <a:lstStyle/>
        <a:p>
          <a:endParaRPr lang="nl-NL"/>
        </a:p>
      </dgm:t>
    </dgm:pt>
    <dgm:pt modelId="{CD0286EE-6449-495A-8650-F61FF4437E28}">
      <dgm:prSet phldrT="[Tekst]" custT="1"/>
      <dgm:spPr/>
      <dgm:t>
        <a:bodyPr/>
        <a:lstStyle/>
        <a:p>
          <a:r>
            <a:rPr lang="nl-NL" sz="1400" dirty="0" smtClean="0"/>
            <a:t>energiek</a:t>
          </a:r>
          <a:endParaRPr lang="nl-NL" sz="1400" dirty="0"/>
        </a:p>
      </dgm:t>
    </dgm:pt>
    <dgm:pt modelId="{4EC01C47-D94B-4B6F-811B-BF2532CA4404}" type="parTrans" cxnId="{CACF2E7A-332C-4F50-80D8-95363A6B5C8D}">
      <dgm:prSet custT="1"/>
      <dgm:spPr/>
      <dgm:t>
        <a:bodyPr/>
        <a:lstStyle/>
        <a:p>
          <a:endParaRPr lang="nl-NL" sz="1400"/>
        </a:p>
      </dgm:t>
    </dgm:pt>
    <dgm:pt modelId="{983DF639-69C2-4CE7-A2B0-F26717ECFBBC}" type="sibTrans" cxnId="{CACF2E7A-332C-4F50-80D8-95363A6B5C8D}">
      <dgm:prSet/>
      <dgm:spPr/>
      <dgm:t>
        <a:bodyPr/>
        <a:lstStyle/>
        <a:p>
          <a:endParaRPr lang="nl-NL"/>
        </a:p>
      </dgm:t>
    </dgm:pt>
    <dgm:pt modelId="{DFA73C3B-9ECC-4F80-893E-DABF361D0A91}">
      <dgm:prSet phldrT="[Tekst]" custT="1"/>
      <dgm:spPr/>
      <dgm:t>
        <a:bodyPr/>
        <a:lstStyle/>
        <a:p>
          <a:r>
            <a:rPr lang="nl-NL" sz="1400" dirty="0" smtClean="0"/>
            <a:t>Bruisend/</a:t>
          </a:r>
        </a:p>
        <a:p>
          <a:r>
            <a:rPr lang="nl-NL" sz="1400" dirty="0" smtClean="0"/>
            <a:t>onstuimig</a:t>
          </a:r>
          <a:endParaRPr lang="nl-NL" sz="1400" dirty="0"/>
        </a:p>
      </dgm:t>
    </dgm:pt>
    <dgm:pt modelId="{423A6617-5741-4DDB-A992-EAF909940CE7}" type="parTrans" cxnId="{8C47A012-5CB4-4327-B68B-FB81B48891DB}">
      <dgm:prSet custT="1"/>
      <dgm:spPr/>
      <dgm:t>
        <a:bodyPr/>
        <a:lstStyle/>
        <a:p>
          <a:endParaRPr lang="nl-NL" sz="1400"/>
        </a:p>
      </dgm:t>
    </dgm:pt>
    <dgm:pt modelId="{6B71887C-5932-4FD0-9D81-ADBD68C4B4D1}" type="sibTrans" cxnId="{8C47A012-5CB4-4327-B68B-FB81B48891DB}">
      <dgm:prSet/>
      <dgm:spPr/>
      <dgm:t>
        <a:bodyPr/>
        <a:lstStyle/>
        <a:p>
          <a:endParaRPr lang="nl-NL"/>
        </a:p>
      </dgm:t>
    </dgm:pt>
    <dgm:pt modelId="{737DACFD-F3FA-4717-97CF-4ED4CDDA1F00}">
      <dgm:prSet phldrT="[Tekst]" custT="1"/>
      <dgm:spPr/>
      <dgm:t>
        <a:bodyPr/>
        <a:lstStyle/>
        <a:p>
          <a:r>
            <a:rPr lang="nl-NL" sz="1400" dirty="0" smtClean="0"/>
            <a:t>Vrolijk/ Speels</a:t>
          </a:r>
          <a:endParaRPr lang="nl-NL" sz="1400" dirty="0"/>
        </a:p>
      </dgm:t>
    </dgm:pt>
    <dgm:pt modelId="{C379EECF-F673-4159-A681-93AA7E6CB04B}" type="parTrans" cxnId="{957ECE4E-17F3-4BE9-8C7F-02F1AD4E1AAB}">
      <dgm:prSet custT="1"/>
      <dgm:spPr/>
      <dgm:t>
        <a:bodyPr/>
        <a:lstStyle/>
        <a:p>
          <a:endParaRPr lang="nl-NL" sz="1400"/>
        </a:p>
      </dgm:t>
    </dgm:pt>
    <dgm:pt modelId="{F1C7B38F-001C-4C0F-B16D-FBBDF430C198}" type="sibTrans" cxnId="{957ECE4E-17F3-4BE9-8C7F-02F1AD4E1AAB}">
      <dgm:prSet/>
      <dgm:spPr/>
      <dgm:t>
        <a:bodyPr/>
        <a:lstStyle/>
        <a:p>
          <a:endParaRPr lang="nl-NL"/>
        </a:p>
      </dgm:t>
    </dgm:pt>
    <dgm:pt modelId="{E0FABF2B-2CFA-4E4A-99E3-A106A3C2E012}">
      <dgm:prSet phldrT="[Tekst]"/>
      <dgm:spPr/>
      <dgm:t>
        <a:bodyPr/>
        <a:lstStyle/>
        <a:p>
          <a:endParaRPr lang="nl-NL"/>
        </a:p>
      </dgm:t>
    </dgm:pt>
    <dgm:pt modelId="{ED520FB8-DDBF-4F21-BA80-2C7411830483}" type="parTrans" cxnId="{6FC9CAFB-97AB-464D-8711-10F71A8E8794}">
      <dgm:prSet/>
      <dgm:spPr/>
      <dgm:t>
        <a:bodyPr/>
        <a:lstStyle/>
        <a:p>
          <a:endParaRPr lang="nl-NL"/>
        </a:p>
      </dgm:t>
    </dgm:pt>
    <dgm:pt modelId="{6C193ABD-7036-435E-AC6D-1B214CAA9C0B}" type="sibTrans" cxnId="{6FC9CAFB-97AB-464D-8711-10F71A8E8794}">
      <dgm:prSet/>
      <dgm:spPr/>
      <dgm:t>
        <a:bodyPr/>
        <a:lstStyle/>
        <a:p>
          <a:endParaRPr lang="nl-NL"/>
        </a:p>
      </dgm:t>
    </dgm:pt>
    <dgm:pt modelId="{453330B3-63E2-432C-9C42-B57B8C03BC55}">
      <dgm:prSet phldrT="[Tekst]"/>
      <dgm:spPr/>
      <dgm:t>
        <a:bodyPr/>
        <a:lstStyle/>
        <a:p>
          <a:endParaRPr lang="nl-NL"/>
        </a:p>
      </dgm:t>
    </dgm:pt>
    <dgm:pt modelId="{527B5FCA-2970-42CA-9A7F-71554F3551C9}" type="parTrans" cxnId="{030B2BA2-A3B3-4D67-BD3A-C6D305407C9B}">
      <dgm:prSet/>
      <dgm:spPr/>
      <dgm:t>
        <a:bodyPr/>
        <a:lstStyle/>
        <a:p>
          <a:endParaRPr lang="nl-NL"/>
        </a:p>
      </dgm:t>
    </dgm:pt>
    <dgm:pt modelId="{715EDD7A-3170-4707-B473-49B5DE22AB1D}" type="sibTrans" cxnId="{030B2BA2-A3B3-4D67-BD3A-C6D305407C9B}">
      <dgm:prSet/>
      <dgm:spPr/>
      <dgm:t>
        <a:bodyPr/>
        <a:lstStyle/>
        <a:p>
          <a:endParaRPr lang="nl-NL"/>
        </a:p>
      </dgm:t>
    </dgm:pt>
    <dgm:pt modelId="{F12EE990-AC5C-4B2B-AF6B-0FC817A50235}">
      <dgm:prSet phldrT="[Tekst]"/>
      <dgm:spPr/>
      <dgm:t>
        <a:bodyPr/>
        <a:lstStyle/>
        <a:p>
          <a:endParaRPr lang="nl-NL"/>
        </a:p>
      </dgm:t>
    </dgm:pt>
    <dgm:pt modelId="{B4093995-DB7E-4375-9B8C-BDFB481BBBD8}" type="parTrans" cxnId="{6DA8B3EC-979F-46DD-B9B8-A8F8080A577C}">
      <dgm:prSet/>
      <dgm:spPr/>
      <dgm:t>
        <a:bodyPr/>
        <a:lstStyle/>
        <a:p>
          <a:endParaRPr lang="nl-NL"/>
        </a:p>
      </dgm:t>
    </dgm:pt>
    <dgm:pt modelId="{9CC1D3DA-A7D7-4D82-9BB0-3FC196F41D8A}" type="sibTrans" cxnId="{6DA8B3EC-979F-46DD-B9B8-A8F8080A577C}">
      <dgm:prSet/>
      <dgm:spPr/>
      <dgm:t>
        <a:bodyPr/>
        <a:lstStyle/>
        <a:p>
          <a:endParaRPr lang="nl-NL"/>
        </a:p>
      </dgm:t>
    </dgm:pt>
    <dgm:pt modelId="{220A6930-7EEB-4154-83D2-B37D691E734D}">
      <dgm:prSet phldrT="[Tekst]"/>
      <dgm:spPr/>
      <dgm:t>
        <a:bodyPr/>
        <a:lstStyle/>
        <a:p>
          <a:endParaRPr lang="nl-NL"/>
        </a:p>
      </dgm:t>
    </dgm:pt>
    <dgm:pt modelId="{5B9AAB93-588C-4248-90C7-51CD42B5AB82}" type="parTrans" cxnId="{84A21D7B-4AAD-415C-89E7-DA7E57718D1A}">
      <dgm:prSet/>
      <dgm:spPr/>
      <dgm:t>
        <a:bodyPr/>
        <a:lstStyle/>
        <a:p>
          <a:endParaRPr lang="nl-NL"/>
        </a:p>
      </dgm:t>
    </dgm:pt>
    <dgm:pt modelId="{E5E757A9-0C1B-4207-8302-445A84CE9768}" type="sibTrans" cxnId="{84A21D7B-4AAD-415C-89E7-DA7E57718D1A}">
      <dgm:prSet/>
      <dgm:spPr/>
      <dgm:t>
        <a:bodyPr/>
        <a:lstStyle/>
        <a:p>
          <a:endParaRPr lang="nl-NL"/>
        </a:p>
      </dgm:t>
    </dgm:pt>
    <dgm:pt modelId="{47E1FF46-CA29-4C46-A9B3-85BA5673E5AC}">
      <dgm:prSet phldrT="[Tekst]"/>
      <dgm:spPr/>
      <dgm:t>
        <a:bodyPr/>
        <a:lstStyle/>
        <a:p>
          <a:endParaRPr lang="nl-NL"/>
        </a:p>
      </dgm:t>
    </dgm:pt>
    <dgm:pt modelId="{2A8ECBA8-93D2-4306-99FE-88E00D2EBBEE}" type="parTrans" cxnId="{8D7706A4-24A7-4FE7-9B0C-D8F60A511EE3}">
      <dgm:prSet/>
      <dgm:spPr/>
      <dgm:t>
        <a:bodyPr/>
        <a:lstStyle/>
        <a:p>
          <a:endParaRPr lang="nl-NL"/>
        </a:p>
      </dgm:t>
    </dgm:pt>
    <dgm:pt modelId="{14ABC425-2B62-4B6D-A69C-E6D23C0315FD}" type="sibTrans" cxnId="{8D7706A4-24A7-4FE7-9B0C-D8F60A511EE3}">
      <dgm:prSet/>
      <dgm:spPr/>
      <dgm:t>
        <a:bodyPr/>
        <a:lstStyle/>
        <a:p>
          <a:endParaRPr lang="nl-NL"/>
        </a:p>
      </dgm:t>
    </dgm:pt>
    <dgm:pt modelId="{1A3F8253-03B4-4887-9BD7-3F39E2357E06}">
      <dgm:prSet phldrT="[Tekst]"/>
      <dgm:spPr/>
      <dgm:t>
        <a:bodyPr/>
        <a:lstStyle/>
        <a:p>
          <a:endParaRPr lang="nl-NL"/>
        </a:p>
      </dgm:t>
    </dgm:pt>
    <dgm:pt modelId="{F39C737F-9C30-419F-B195-C94659B004ED}" type="parTrans" cxnId="{36429082-21D3-4AC9-9BCB-6C95F712D4E3}">
      <dgm:prSet/>
      <dgm:spPr/>
      <dgm:t>
        <a:bodyPr/>
        <a:lstStyle/>
        <a:p>
          <a:endParaRPr lang="nl-NL"/>
        </a:p>
      </dgm:t>
    </dgm:pt>
    <dgm:pt modelId="{40174719-C6C6-4295-8B24-239E9627F820}" type="sibTrans" cxnId="{36429082-21D3-4AC9-9BCB-6C95F712D4E3}">
      <dgm:prSet/>
      <dgm:spPr/>
      <dgm:t>
        <a:bodyPr/>
        <a:lstStyle/>
        <a:p>
          <a:endParaRPr lang="nl-NL"/>
        </a:p>
      </dgm:t>
    </dgm:pt>
    <dgm:pt modelId="{502729F7-1C98-4A87-BC26-04531DF9E3AC}">
      <dgm:prSet phldrT="[Tekst]"/>
      <dgm:spPr/>
      <dgm:t>
        <a:bodyPr/>
        <a:lstStyle/>
        <a:p>
          <a:endParaRPr lang="nl-NL" dirty="0"/>
        </a:p>
      </dgm:t>
    </dgm:pt>
    <dgm:pt modelId="{02757127-D713-4E0A-90E0-41AE464D81FC}" type="parTrans" cxnId="{C643988E-B707-4E83-BE60-07C6FC7BFDEB}">
      <dgm:prSet/>
      <dgm:spPr/>
      <dgm:t>
        <a:bodyPr/>
        <a:lstStyle/>
        <a:p>
          <a:endParaRPr lang="nl-NL"/>
        </a:p>
      </dgm:t>
    </dgm:pt>
    <dgm:pt modelId="{21F61F5F-068E-4202-8A7C-B7B41B4A5F3D}" type="sibTrans" cxnId="{C643988E-B707-4E83-BE60-07C6FC7BFDEB}">
      <dgm:prSet/>
      <dgm:spPr/>
      <dgm:t>
        <a:bodyPr/>
        <a:lstStyle/>
        <a:p>
          <a:endParaRPr lang="nl-NL"/>
        </a:p>
      </dgm:t>
    </dgm:pt>
    <dgm:pt modelId="{89DE145B-9C46-4DE0-88C4-8149A6FCBD0B}">
      <dgm:prSet phldrT="[Tekst]" custT="1"/>
      <dgm:spPr/>
      <dgm:t>
        <a:bodyPr/>
        <a:lstStyle/>
        <a:p>
          <a:r>
            <a:rPr lang="nl-NL" sz="1600" dirty="0" err="1" smtClean="0"/>
            <a:t>Inge-togen</a:t>
          </a:r>
          <a:endParaRPr lang="nl-NL" sz="1600" dirty="0"/>
        </a:p>
      </dgm:t>
    </dgm:pt>
    <dgm:pt modelId="{BF963008-3C49-42B3-9CE4-08F728772257}" type="parTrans" cxnId="{619A48B9-CD7D-4837-A351-EA560E4DDF52}">
      <dgm:prSet custT="1"/>
      <dgm:spPr/>
      <dgm:t>
        <a:bodyPr/>
        <a:lstStyle/>
        <a:p>
          <a:endParaRPr lang="nl-NL" sz="1400"/>
        </a:p>
      </dgm:t>
    </dgm:pt>
    <dgm:pt modelId="{46CC9EDB-93B7-4E18-9FB4-5B94FF3C4B3C}" type="sibTrans" cxnId="{619A48B9-CD7D-4837-A351-EA560E4DDF52}">
      <dgm:prSet/>
      <dgm:spPr/>
      <dgm:t>
        <a:bodyPr/>
        <a:lstStyle/>
        <a:p>
          <a:endParaRPr lang="nl-NL"/>
        </a:p>
      </dgm:t>
    </dgm:pt>
    <dgm:pt modelId="{0C63B0AE-4987-43A5-A2EC-37DC07F99720}">
      <dgm:prSet phldrT="[Tekst]" custT="1"/>
      <dgm:spPr/>
      <dgm:t>
        <a:bodyPr/>
        <a:lstStyle/>
        <a:p>
          <a:r>
            <a:rPr lang="nl-NL" sz="1600" dirty="0" smtClean="0"/>
            <a:t>Teder</a:t>
          </a:r>
          <a:endParaRPr lang="nl-NL" sz="1600" dirty="0"/>
        </a:p>
      </dgm:t>
    </dgm:pt>
    <dgm:pt modelId="{778FB106-C5EA-40B7-BC80-066E4800BF41}" type="parTrans" cxnId="{F1CC54ED-A8C7-44DF-8DC3-0E0C9A98ACCC}">
      <dgm:prSet custT="1"/>
      <dgm:spPr/>
      <dgm:t>
        <a:bodyPr/>
        <a:lstStyle/>
        <a:p>
          <a:endParaRPr lang="nl-NL" sz="1400"/>
        </a:p>
      </dgm:t>
    </dgm:pt>
    <dgm:pt modelId="{F09DB634-B38C-4D09-BED2-16CF41A44B91}" type="sibTrans" cxnId="{F1CC54ED-A8C7-44DF-8DC3-0E0C9A98ACCC}">
      <dgm:prSet/>
      <dgm:spPr/>
      <dgm:t>
        <a:bodyPr/>
        <a:lstStyle/>
        <a:p>
          <a:endParaRPr lang="nl-NL"/>
        </a:p>
      </dgm:t>
    </dgm:pt>
    <dgm:pt modelId="{D8655CD6-C642-4503-B464-B9244AA61CE6}">
      <dgm:prSet phldrT="[Tekst]" custT="1"/>
      <dgm:spPr/>
      <dgm:t>
        <a:bodyPr/>
        <a:lstStyle/>
        <a:p>
          <a:r>
            <a:rPr lang="nl-NL" sz="1400" dirty="0" smtClean="0"/>
            <a:t>Gevoelig</a:t>
          </a:r>
          <a:endParaRPr lang="nl-NL" sz="1400" dirty="0"/>
        </a:p>
      </dgm:t>
    </dgm:pt>
    <dgm:pt modelId="{BA8678B1-D3D3-40D6-AEB9-D5BE5E74BF90}" type="parTrans" cxnId="{1E4378E7-FC5F-4C53-AC92-7B28A9564440}">
      <dgm:prSet custT="1"/>
      <dgm:spPr/>
      <dgm:t>
        <a:bodyPr/>
        <a:lstStyle/>
        <a:p>
          <a:endParaRPr lang="nl-NL" sz="1400"/>
        </a:p>
      </dgm:t>
    </dgm:pt>
    <dgm:pt modelId="{9A99A56B-AF24-4D4C-9AF2-07D4B0249476}" type="sibTrans" cxnId="{1E4378E7-FC5F-4C53-AC92-7B28A9564440}">
      <dgm:prSet/>
      <dgm:spPr/>
      <dgm:t>
        <a:bodyPr/>
        <a:lstStyle/>
        <a:p>
          <a:endParaRPr lang="nl-NL"/>
        </a:p>
      </dgm:t>
    </dgm:pt>
    <dgm:pt modelId="{2240AE37-B3BF-4F78-9D73-564A9FB3221B}">
      <dgm:prSet phldrT="[Tekst]" custT="1"/>
      <dgm:spPr/>
      <dgm:t>
        <a:bodyPr/>
        <a:lstStyle/>
        <a:p>
          <a:r>
            <a:rPr lang="nl-NL" sz="1400" dirty="0" smtClean="0"/>
            <a:t>Dromerig</a:t>
          </a:r>
          <a:endParaRPr lang="nl-NL" sz="1400" dirty="0"/>
        </a:p>
      </dgm:t>
    </dgm:pt>
    <dgm:pt modelId="{1C493884-81FF-4EE0-BECC-DB48E726ACF5}" type="parTrans" cxnId="{F343DEA7-63A9-45F7-912B-458D7C53D889}">
      <dgm:prSet custT="1"/>
      <dgm:spPr/>
      <dgm:t>
        <a:bodyPr/>
        <a:lstStyle/>
        <a:p>
          <a:endParaRPr lang="nl-NL" sz="1400"/>
        </a:p>
      </dgm:t>
    </dgm:pt>
    <dgm:pt modelId="{D8E113C8-E308-459B-BAFE-C14CC6BDE49A}" type="sibTrans" cxnId="{F343DEA7-63A9-45F7-912B-458D7C53D889}">
      <dgm:prSet/>
      <dgm:spPr/>
      <dgm:t>
        <a:bodyPr/>
        <a:lstStyle/>
        <a:p>
          <a:endParaRPr lang="nl-NL"/>
        </a:p>
      </dgm:t>
    </dgm:pt>
    <dgm:pt modelId="{285BBB1F-69EB-48B2-9FF6-D54347C260AA}">
      <dgm:prSet phldrT="[Tekst]" custT="1"/>
      <dgm:spPr/>
      <dgm:t>
        <a:bodyPr/>
        <a:lstStyle/>
        <a:p>
          <a:r>
            <a:rPr lang="nl-NL" sz="1400" dirty="0" smtClean="0"/>
            <a:t>Somber/</a:t>
          </a:r>
        </a:p>
        <a:p>
          <a:r>
            <a:rPr lang="nl-NL" sz="1400" dirty="0" smtClean="0"/>
            <a:t>treurig</a:t>
          </a:r>
          <a:endParaRPr lang="nl-NL" sz="1400" dirty="0"/>
        </a:p>
      </dgm:t>
    </dgm:pt>
    <dgm:pt modelId="{0213E45A-792C-45D9-9BB9-96AB9F8C7E69}" type="parTrans" cxnId="{A188B2B1-4A08-48D6-8003-EF987E0D9B49}">
      <dgm:prSet custT="1"/>
      <dgm:spPr/>
      <dgm:t>
        <a:bodyPr/>
        <a:lstStyle/>
        <a:p>
          <a:endParaRPr lang="nl-NL" sz="1400"/>
        </a:p>
      </dgm:t>
    </dgm:pt>
    <dgm:pt modelId="{57AAFB65-3A5E-4630-A81D-E906CEB885AD}" type="sibTrans" cxnId="{A188B2B1-4A08-48D6-8003-EF987E0D9B49}">
      <dgm:prSet/>
      <dgm:spPr/>
      <dgm:t>
        <a:bodyPr/>
        <a:lstStyle/>
        <a:p>
          <a:endParaRPr lang="nl-NL"/>
        </a:p>
      </dgm:t>
    </dgm:pt>
    <dgm:pt modelId="{3D2E223A-EED0-4FE5-8244-09768A95E48E}">
      <dgm:prSet phldrT="[Tekst]" custT="1"/>
      <dgm:spPr/>
      <dgm:t>
        <a:bodyPr/>
        <a:lstStyle/>
        <a:p>
          <a:r>
            <a:rPr lang="nl-NL" sz="1400" dirty="0" smtClean="0"/>
            <a:t>Ernstig</a:t>
          </a:r>
          <a:endParaRPr lang="nl-NL" sz="1400" dirty="0"/>
        </a:p>
      </dgm:t>
    </dgm:pt>
    <dgm:pt modelId="{1560129F-4058-45CA-883D-870EB9263D62}" type="parTrans" cxnId="{1F1C59AE-3C01-4FDE-858A-5522D79BD4D7}">
      <dgm:prSet custT="1"/>
      <dgm:spPr/>
      <dgm:t>
        <a:bodyPr/>
        <a:lstStyle/>
        <a:p>
          <a:endParaRPr lang="nl-NL" sz="1400"/>
        </a:p>
      </dgm:t>
    </dgm:pt>
    <dgm:pt modelId="{ABBB67E7-7A7D-4A1D-9517-EAEC254D5B4F}" type="sibTrans" cxnId="{1F1C59AE-3C01-4FDE-858A-5522D79BD4D7}">
      <dgm:prSet/>
      <dgm:spPr/>
      <dgm:t>
        <a:bodyPr/>
        <a:lstStyle/>
        <a:p>
          <a:endParaRPr lang="nl-NL"/>
        </a:p>
      </dgm:t>
    </dgm:pt>
    <dgm:pt modelId="{0CAD370E-385E-439F-9C5A-B7338A31BB4C}">
      <dgm:prSet phldrT="[Tekst]"/>
      <dgm:spPr/>
      <dgm:t>
        <a:bodyPr/>
        <a:lstStyle/>
        <a:p>
          <a:endParaRPr lang="nl-NL" dirty="0"/>
        </a:p>
      </dgm:t>
    </dgm:pt>
    <dgm:pt modelId="{12D652AC-8066-4193-88BA-C1A265C00EF4}" type="parTrans" cxnId="{8D43FAF0-8A85-4B3D-B140-016346A8248C}">
      <dgm:prSet/>
      <dgm:spPr/>
      <dgm:t>
        <a:bodyPr/>
        <a:lstStyle/>
        <a:p>
          <a:endParaRPr lang="nl-NL"/>
        </a:p>
      </dgm:t>
    </dgm:pt>
    <dgm:pt modelId="{B6FBB977-9D56-46AC-BE96-86A20DAE9F16}" type="sibTrans" cxnId="{8D43FAF0-8A85-4B3D-B140-016346A8248C}">
      <dgm:prSet/>
      <dgm:spPr/>
      <dgm:t>
        <a:bodyPr/>
        <a:lstStyle/>
        <a:p>
          <a:endParaRPr lang="nl-NL"/>
        </a:p>
      </dgm:t>
    </dgm:pt>
    <dgm:pt modelId="{B21D58DF-4C17-455B-9043-B757A1543C8E}" type="pres">
      <dgm:prSet presAssocID="{7B62B406-7519-48A5-BE96-D5A36D49E2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95CD1C4-62AB-4BB1-9B53-D24F9D9B5682}" type="pres">
      <dgm:prSet presAssocID="{0B190637-FB46-4BD1-A56A-44E368488ECF}" presName="centerShape" presStyleLbl="node0" presStyleIdx="0" presStyleCnt="1" custScaleX="154007" custScaleY="160789"/>
      <dgm:spPr/>
      <dgm:t>
        <a:bodyPr/>
        <a:lstStyle/>
        <a:p>
          <a:endParaRPr lang="nl-NL"/>
        </a:p>
      </dgm:t>
    </dgm:pt>
    <dgm:pt modelId="{86FA78D0-10EC-4841-8D65-9E7027817230}" type="pres">
      <dgm:prSet presAssocID="{4BBAF744-6100-44BE-8592-C86DFDF891AC}" presName="parTrans" presStyleLbl="sibTrans2D1" presStyleIdx="0" presStyleCnt="11"/>
      <dgm:spPr/>
      <dgm:t>
        <a:bodyPr/>
        <a:lstStyle/>
        <a:p>
          <a:endParaRPr lang="nl-NL"/>
        </a:p>
      </dgm:t>
    </dgm:pt>
    <dgm:pt modelId="{7A2892B2-E024-4780-9539-88D7339435D5}" type="pres">
      <dgm:prSet presAssocID="{4BBAF744-6100-44BE-8592-C86DFDF891AC}" presName="connectorText" presStyleLbl="sibTrans2D1" presStyleIdx="0" presStyleCnt="11"/>
      <dgm:spPr/>
      <dgm:t>
        <a:bodyPr/>
        <a:lstStyle/>
        <a:p>
          <a:endParaRPr lang="nl-NL"/>
        </a:p>
      </dgm:t>
    </dgm:pt>
    <dgm:pt modelId="{B59985B0-7D07-4BCB-AB59-CF73620DB8A1}" type="pres">
      <dgm:prSet presAssocID="{6631DDCE-6235-43C0-A31F-4D239A66EF2A}" presName="node" presStyleLbl="node1" presStyleIdx="0" presStyleCnt="11" custScaleX="137711" custScaleY="9987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583CFCB-53BA-4822-95C6-8E2E8DBAC4FD}" type="pres">
      <dgm:prSet presAssocID="{65E54768-FC1D-4FBA-868C-97C199DE9C19}" presName="parTrans" presStyleLbl="sibTrans2D1" presStyleIdx="1" presStyleCnt="11"/>
      <dgm:spPr/>
      <dgm:t>
        <a:bodyPr/>
        <a:lstStyle/>
        <a:p>
          <a:endParaRPr lang="nl-NL"/>
        </a:p>
      </dgm:t>
    </dgm:pt>
    <dgm:pt modelId="{C6F3B9B5-8F19-4B03-BE08-545937BA7B05}" type="pres">
      <dgm:prSet presAssocID="{65E54768-FC1D-4FBA-868C-97C199DE9C19}" presName="connectorText" presStyleLbl="sibTrans2D1" presStyleIdx="1" presStyleCnt="11"/>
      <dgm:spPr/>
      <dgm:t>
        <a:bodyPr/>
        <a:lstStyle/>
        <a:p>
          <a:endParaRPr lang="nl-NL"/>
        </a:p>
      </dgm:t>
    </dgm:pt>
    <dgm:pt modelId="{3F2FB508-5A8D-4D2E-858E-ACBD58A94D1B}" type="pres">
      <dgm:prSet presAssocID="{BD0EB26B-3C99-4361-8A29-020F7F92FA21}" presName="node" presStyleLbl="node1" presStyleIdx="1" presStyleCnt="11" custScaleX="116861" custScaleY="11462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C797320-77AF-4779-8AA8-7104172A42FA}" type="pres">
      <dgm:prSet presAssocID="{4EC01C47-D94B-4B6F-811B-BF2532CA4404}" presName="parTrans" presStyleLbl="sibTrans2D1" presStyleIdx="2" presStyleCnt="11"/>
      <dgm:spPr/>
      <dgm:t>
        <a:bodyPr/>
        <a:lstStyle/>
        <a:p>
          <a:endParaRPr lang="nl-NL"/>
        </a:p>
      </dgm:t>
    </dgm:pt>
    <dgm:pt modelId="{2546724F-3F46-46E7-88AA-CB3989BFA6C1}" type="pres">
      <dgm:prSet presAssocID="{4EC01C47-D94B-4B6F-811B-BF2532CA4404}" presName="connectorText" presStyleLbl="sibTrans2D1" presStyleIdx="2" presStyleCnt="11"/>
      <dgm:spPr/>
      <dgm:t>
        <a:bodyPr/>
        <a:lstStyle/>
        <a:p>
          <a:endParaRPr lang="nl-NL"/>
        </a:p>
      </dgm:t>
    </dgm:pt>
    <dgm:pt modelId="{5F6835D0-0216-4A40-9AB6-6D75DDE33C16}" type="pres">
      <dgm:prSet presAssocID="{CD0286EE-6449-495A-8650-F61FF4437E28}" presName="node" presStyleLbl="node1" presStyleIdx="2" presStyleCnt="11" custScaleX="122467" custScaleY="12917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4B713C9-FF2C-4258-A572-AFCCD17A8D45}" type="pres">
      <dgm:prSet presAssocID="{423A6617-5741-4DDB-A992-EAF909940CE7}" presName="parTrans" presStyleLbl="sibTrans2D1" presStyleIdx="3" presStyleCnt="11"/>
      <dgm:spPr/>
      <dgm:t>
        <a:bodyPr/>
        <a:lstStyle/>
        <a:p>
          <a:endParaRPr lang="nl-NL"/>
        </a:p>
      </dgm:t>
    </dgm:pt>
    <dgm:pt modelId="{5353D4A8-D8B1-447D-9353-572B005C295D}" type="pres">
      <dgm:prSet presAssocID="{423A6617-5741-4DDB-A992-EAF909940CE7}" presName="connectorText" presStyleLbl="sibTrans2D1" presStyleIdx="3" presStyleCnt="11"/>
      <dgm:spPr/>
      <dgm:t>
        <a:bodyPr/>
        <a:lstStyle/>
        <a:p>
          <a:endParaRPr lang="nl-NL"/>
        </a:p>
      </dgm:t>
    </dgm:pt>
    <dgm:pt modelId="{27F29A5B-1373-40E9-AA3E-3C7C72E805DF}" type="pres">
      <dgm:prSet presAssocID="{DFA73C3B-9ECC-4F80-893E-DABF361D0A91}" presName="node" presStyleLbl="node1" presStyleIdx="3" presStyleCnt="11" custScaleX="138232" custScaleY="10043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A368004-FF07-4F69-82F9-02901B0281A4}" type="pres">
      <dgm:prSet presAssocID="{C379EECF-F673-4159-A681-93AA7E6CB04B}" presName="parTrans" presStyleLbl="sibTrans2D1" presStyleIdx="4" presStyleCnt="11"/>
      <dgm:spPr/>
      <dgm:t>
        <a:bodyPr/>
        <a:lstStyle/>
        <a:p>
          <a:endParaRPr lang="nl-NL"/>
        </a:p>
      </dgm:t>
    </dgm:pt>
    <dgm:pt modelId="{EA8AEEF3-1692-45A0-BA07-0A4B15955908}" type="pres">
      <dgm:prSet presAssocID="{C379EECF-F673-4159-A681-93AA7E6CB04B}" presName="connectorText" presStyleLbl="sibTrans2D1" presStyleIdx="4" presStyleCnt="11"/>
      <dgm:spPr/>
      <dgm:t>
        <a:bodyPr/>
        <a:lstStyle/>
        <a:p>
          <a:endParaRPr lang="nl-NL"/>
        </a:p>
      </dgm:t>
    </dgm:pt>
    <dgm:pt modelId="{2179D530-1475-4FD2-B190-3DAEC8D34B35}" type="pres">
      <dgm:prSet presAssocID="{737DACFD-F3FA-4717-97CF-4ED4CDDA1F00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4C1EE83-BC57-494A-B346-006DE9499C49}" type="pres">
      <dgm:prSet presAssocID="{BF963008-3C49-42B3-9CE4-08F728772257}" presName="parTrans" presStyleLbl="sibTrans2D1" presStyleIdx="5" presStyleCnt="11"/>
      <dgm:spPr/>
      <dgm:t>
        <a:bodyPr/>
        <a:lstStyle/>
        <a:p>
          <a:endParaRPr lang="nl-NL"/>
        </a:p>
      </dgm:t>
    </dgm:pt>
    <dgm:pt modelId="{C0E4ED93-9820-495C-A455-3F4684574FC3}" type="pres">
      <dgm:prSet presAssocID="{BF963008-3C49-42B3-9CE4-08F728772257}" presName="connectorText" presStyleLbl="sibTrans2D1" presStyleIdx="5" presStyleCnt="11"/>
      <dgm:spPr/>
      <dgm:t>
        <a:bodyPr/>
        <a:lstStyle/>
        <a:p>
          <a:endParaRPr lang="nl-NL"/>
        </a:p>
      </dgm:t>
    </dgm:pt>
    <dgm:pt modelId="{306B5936-47B2-4CF7-8D44-D2596BAC69D0}" type="pres">
      <dgm:prSet presAssocID="{89DE145B-9C46-4DE0-88C4-8149A6FCBD0B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2F1149F-4BFC-4405-A11E-0AA3A788D396}" type="pres">
      <dgm:prSet presAssocID="{778FB106-C5EA-40B7-BC80-066E4800BF41}" presName="parTrans" presStyleLbl="sibTrans2D1" presStyleIdx="6" presStyleCnt="11"/>
      <dgm:spPr/>
      <dgm:t>
        <a:bodyPr/>
        <a:lstStyle/>
        <a:p>
          <a:endParaRPr lang="nl-NL"/>
        </a:p>
      </dgm:t>
    </dgm:pt>
    <dgm:pt modelId="{FF303FF5-67A7-4509-A827-CBC2B32A9D01}" type="pres">
      <dgm:prSet presAssocID="{778FB106-C5EA-40B7-BC80-066E4800BF41}" presName="connectorText" presStyleLbl="sibTrans2D1" presStyleIdx="6" presStyleCnt="11"/>
      <dgm:spPr/>
      <dgm:t>
        <a:bodyPr/>
        <a:lstStyle/>
        <a:p>
          <a:endParaRPr lang="nl-NL"/>
        </a:p>
      </dgm:t>
    </dgm:pt>
    <dgm:pt modelId="{0C60E7C4-6300-4DED-8C66-D7C77F59F129}" type="pres">
      <dgm:prSet presAssocID="{0C63B0AE-4987-43A5-A2EC-37DC07F99720}" presName="node" presStyleLbl="node1" presStyleIdx="6" presStyleCnt="11" custRadScaleRad="104982" custRadScaleInc="-707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22BFD51-BAFB-41E2-9260-BADF02D0F5F3}" type="pres">
      <dgm:prSet presAssocID="{BA8678B1-D3D3-40D6-AEB9-D5BE5E74BF90}" presName="parTrans" presStyleLbl="sibTrans2D1" presStyleIdx="7" presStyleCnt="11"/>
      <dgm:spPr/>
      <dgm:t>
        <a:bodyPr/>
        <a:lstStyle/>
        <a:p>
          <a:endParaRPr lang="nl-NL"/>
        </a:p>
      </dgm:t>
    </dgm:pt>
    <dgm:pt modelId="{9B77ADDB-95AF-4C19-8223-DD72FDC904E6}" type="pres">
      <dgm:prSet presAssocID="{BA8678B1-D3D3-40D6-AEB9-D5BE5E74BF90}" presName="connectorText" presStyleLbl="sibTrans2D1" presStyleIdx="7" presStyleCnt="11"/>
      <dgm:spPr/>
      <dgm:t>
        <a:bodyPr/>
        <a:lstStyle/>
        <a:p>
          <a:endParaRPr lang="nl-NL"/>
        </a:p>
      </dgm:t>
    </dgm:pt>
    <dgm:pt modelId="{DCD1596B-F570-4CD1-8A13-15BE3D1A33CE}" type="pres">
      <dgm:prSet presAssocID="{D8655CD6-C642-4503-B464-B9244AA61CE6}" presName="node" presStyleLbl="node1" presStyleIdx="7" presStyleCnt="11" custScaleX="118629" custScaleY="11015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33290C1-D1FD-4EE1-A459-7A06B4EC6327}" type="pres">
      <dgm:prSet presAssocID="{1C493884-81FF-4EE0-BECC-DB48E726ACF5}" presName="parTrans" presStyleLbl="sibTrans2D1" presStyleIdx="8" presStyleCnt="11"/>
      <dgm:spPr/>
      <dgm:t>
        <a:bodyPr/>
        <a:lstStyle/>
        <a:p>
          <a:endParaRPr lang="nl-NL"/>
        </a:p>
      </dgm:t>
    </dgm:pt>
    <dgm:pt modelId="{FB30C9C4-885C-4DE2-9E5B-388CDA3A1A48}" type="pres">
      <dgm:prSet presAssocID="{1C493884-81FF-4EE0-BECC-DB48E726ACF5}" presName="connectorText" presStyleLbl="sibTrans2D1" presStyleIdx="8" presStyleCnt="11"/>
      <dgm:spPr/>
      <dgm:t>
        <a:bodyPr/>
        <a:lstStyle/>
        <a:p>
          <a:endParaRPr lang="nl-NL"/>
        </a:p>
      </dgm:t>
    </dgm:pt>
    <dgm:pt modelId="{46D43B24-4BF4-478F-BE49-0DC6BC54D78B}" type="pres">
      <dgm:prSet presAssocID="{2240AE37-B3BF-4F78-9D73-564A9FB3221B}" presName="node" presStyleLbl="node1" presStyleIdx="8" presStyleCnt="11" custScaleX="141275" custScaleY="10037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FF7E509-12BB-46B2-B735-FE61BC171109}" type="pres">
      <dgm:prSet presAssocID="{0213E45A-792C-45D9-9BB9-96AB9F8C7E69}" presName="parTrans" presStyleLbl="sibTrans2D1" presStyleIdx="9" presStyleCnt="11"/>
      <dgm:spPr/>
      <dgm:t>
        <a:bodyPr/>
        <a:lstStyle/>
        <a:p>
          <a:endParaRPr lang="nl-NL"/>
        </a:p>
      </dgm:t>
    </dgm:pt>
    <dgm:pt modelId="{65E5CDB0-0D98-41A3-ABD9-677366F75B44}" type="pres">
      <dgm:prSet presAssocID="{0213E45A-792C-45D9-9BB9-96AB9F8C7E69}" presName="connectorText" presStyleLbl="sibTrans2D1" presStyleIdx="9" presStyleCnt="11"/>
      <dgm:spPr/>
      <dgm:t>
        <a:bodyPr/>
        <a:lstStyle/>
        <a:p>
          <a:endParaRPr lang="nl-NL"/>
        </a:p>
      </dgm:t>
    </dgm:pt>
    <dgm:pt modelId="{BC554F29-B96C-4A23-BFDC-4C159E25EA7A}" type="pres">
      <dgm:prSet presAssocID="{285BBB1F-69EB-48B2-9FF6-D54347C260AA}" presName="node" presStyleLbl="node1" presStyleIdx="9" presStyleCnt="11" custScaleX="152956" custScaleY="996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A0CE38E-35A0-4D4A-933D-2EE70DC697F8}" type="pres">
      <dgm:prSet presAssocID="{1560129F-4058-45CA-883D-870EB9263D62}" presName="parTrans" presStyleLbl="sibTrans2D1" presStyleIdx="10" presStyleCnt="11"/>
      <dgm:spPr/>
      <dgm:t>
        <a:bodyPr/>
        <a:lstStyle/>
        <a:p>
          <a:endParaRPr lang="nl-NL"/>
        </a:p>
      </dgm:t>
    </dgm:pt>
    <dgm:pt modelId="{E1B7C52D-3396-4100-AE49-EBE568F74DF7}" type="pres">
      <dgm:prSet presAssocID="{1560129F-4058-45CA-883D-870EB9263D62}" presName="connectorText" presStyleLbl="sibTrans2D1" presStyleIdx="10" presStyleCnt="11"/>
      <dgm:spPr/>
      <dgm:t>
        <a:bodyPr/>
        <a:lstStyle/>
        <a:p>
          <a:endParaRPr lang="nl-NL"/>
        </a:p>
      </dgm:t>
    </dgm:pt>
    <dgm:pt modelId="{F7938013-24A3-4B3A-8B91-ED43839CDC95}" type="pres">
      <dgm:prSet presAssocID="{3D2E223A-EED0-4FE5-8244-09768A95E48E}" presName="node" presStyleLbl="node1" presStyleIdx="10" presStyleCnt="11" custScaleX="122947" custScaleY="7943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6429082-21D3-4AC9-9BCB-6C95F712D4E3}" srcId="{E0FABF2B-2CFA-4E4A-99E3-A106A3C2E012}" destId="{1A3F8253-03B4-4887-9BD7-3F39E2357E06}" srcOrd="4" destOrd="0" parTransId="{F39C737F-9C30-419F-B195-C94659B004ED}" sibTransId="{40174719-C6C6-4295-8B24-239E9627F820}"/>
    <dgm:cxn modelId="{91C7200F-A7E8-4F45-A15E-1CB886201ECA}" type="presOf" srcId="{C379EECF-F673-4159-A681-93AA7E6CB04B}" destId="{CA368004-FF07-4F69-82F9-02901B0281A4}" srcOrd="0" destOrd="0" presId="urn:microsoft.com/office/officeart/2005/8/layout/radial5"/>
    <dgm:cxn modelId="{8C47A012-5CB4-4327-B68B-FB81B48891DB}" srcId="{0B190637-FB46-4BD1-A56A-44E368488ECF}" destId="{DFA73C3B-9ECC-4F80-893E-DABF361D0A91}" srcOrd="3" destOrd="0" parTransId="{423A6617-5741-4DDB-A992-EAF909940CE7}" sibTransId="{6B71887C-5932-4FD0-9D81-ADBD68C4B4D1}"/>
    <dgm:cxn modelId="{232FAC21-2B5F-8743-A03C-0AA08AB8C1B5}" type="presOf" srcId="{D8655CD6-C642-4503-B464-B9244AA61CE6}" destId="{DCD1596B-F570-4CD1-8A13-15BE3D1A33CE}" srcOrd="0" destOrd="0" presId="urn:microsoft.com/office/officeart/2005/8/layout/radial5"/>
    <dgm:cxn modelId="{957ECE4E-17F3-4BE9-8C7F-02F1AD4E1AAB}" srcId="{0B190637-FB46-4BD1-A56A-44E368488ECF}" destId="{737DACFD-F3FA-4717-97CF-4ED4CDDA1F00}" srcOrd="4" destOrd="0" parTransId="{C379EECF-F673-4159-A681-93AA7E6CB04B}" sibTransId="{F1C7B38F-001C-4C0F-B16D-FBBDF430C198}"/>
    <dgm:cxn modelId="{1E4378E7-FC5F-4C53-AC92-7B28A9564440}" srcId="{0B190637-FB46-4BD1-A56A-44E368488ECF}" destId="{D8655CD6-C642-4503-B464-B9244AA61CE6}" srcOrd="7" destOrd="0" parTransId="{BA8678B1-D3D3-40D6-AEB9-D5BE5E74BF90}" sibTransId="{9A99A56B-AF24-4D4C-9AF2-07D4B0249476}"/>
    <dgm:cxn modelId="{29BFD4F3-B099-0B49-9207-BBA6234527D6}" type="presOf" srcId="{89DE145B-9C46-4DE0-88C4-8149A6FCBD0B}" destId="{306B5936-47B2-4CF7-8D44-D2596BAC69D0}" srcOrd="0" destOrd="0" presId="urn:microsoft.com/office/officeart/2005/8/layout/radial5"/>
    <dgm:cxn modelId="{F343DEA7-63A9-45F7-912B-458D7C53D889}" srcId="{0B190637-FB46-4BD1-A56A-44E368488ECF}" destId="{2240AE37-B3BF-4F78-9D73-564A9FB3221B}" srcOrd="8" destOrd="0" parTransId="{1C493884-81FF-4EE0-BECC-DB48E726ACF5}" sibTransId="{D8E113C8-E308-459B-BAFE-C14CC6BDE49A}"/>
    <dgm:cxn modelId="{A985870B-22D4-304C-9B36-C05493F43C4A}" type="presOf" srcId="{778FB106-C5EA-40B7-BC80-066E4800BF41}" destId="{52F1149F-4BFC-4405-A11E-0AA3A788D396}" srcOrd="0" destOrd="0" presId="urn:microsoft.com/office/officeart/2005/8/layout/radial5"/>
    <dgm:cxn modelId="{97BD74BE-1251-5049-8FB7-E3010AF6B280}" type="presOf" srcId="{7B62B406-7519-48A5-BE96-D5A36D49E276}" destId="{B21D58DF-4C17-455B-9043-B757A1543C8E}" srcOrd="0" destOrd="0" presId="urn:microsoft.com/office/officeart/2005/8/layout/radial5"/>
    <dgm:cxn modelId="{E9C3F3F7-994E-5341-9FD3-683378B709FC}" type="presOf" srcId="{4EC01C47-D94B-4B6F-811B-BF2532CA4404}" destId="{EC797320-77AF-4779-8AA8-7104172A42FA}" srcOrd="0" destOrd="0" presId="urn:microsoft.com/office/officeart/2005/8/layout/radial5"/>
    <dgm:cxn modelId="{DD9AC6C5-1E72-E040-9E1D-52EC12582CBF}" type="presOf" srcId="{285BBB1F-69EB-48B2-9FF6-D54347C260AA}" destId="{BC554F29-B96C-4A23-BFDC-4C159E25EA7A}" srcOrd="0" destOrd="0" presId="urn:microsoft.com/office/officeart/2005/8/layout/radial5"/>
    <dgm:cxn modelId="{26FA0945-AC67-8A47-8607-AC3409AEB94E}" type="presOf" srcId="{423A6617-5741-4DDB-A992-EAF909940CE7}" destId="{D4B713C9-FF2C-4258-A572-AFCCD17A8D45}" srcOrd="0" destOrd="0" presId="urn:microsoft.com/office/officeart/2005/8/layout/radial5"/>
    <dgm:cxn modelId="{C04328E1-E9E2-7443-9C05-FA4CF0B9F408}" type="presOf" srcId="{4EC01C47-D94B-4B6F-811B-BF2532CA4404}" destId="{2546724F-3F46-46E7-88AA-CB3989BFA6C1}" srcOrd="1" destOrd="0" presId="urn:microsoft.com/office/officeart/2005/8/layout/radial5"/>
    <dgm:cxn modelId="{57181CCB-670F-804C-98E1-C9B51715D7AA}" type="presOf" srcId="{BD0EB26B-3C99-4361-8A29-020F7F92FA21}" destId="{3F2FB508-5A8D-4D2E-858E-ACBD58A94D1B}" srcOrd="0" destOrd="0" presId="urn:microsoft.com/office/officeart/2005/8/layout/radial5"/>
    <dgm:cxn modelId="{10D8D653-726E-484F-B206-0B61F15E3272}" type="presOf" srcId="{778FB106-C5EA-40B7-BC80-066E4800BF41}" destId="{FF303FF5-67A7-4509-A827-CBC2B32A9D01}" srcOrd="1" destOrd="0" presId="urn:microsoft.com/office/officeart/2005/8/layout/radial5"/>
    <dgm:cxn modelId="{32D7058D-8604-6146-AB82-B49C56AA37C0}" type="presOf" srcId="{0213E45A-792C-45D9-9BB9-96AB9F8C7E69}" destId="{65E5CDB0-0D98-41A3-ABD9-677366F75B44}" srcOrd="1" destOrd="0" presId="urn:microsoft.com/office/officeart/2005/8/layout/radial5"/>
    <dgm:cxn modelId="{15379676-A9B8-4042-AE0D-0CBA765DC0AD}" type="presOf" srcId="{1560129F-4058-45CA-883D-870EB9263D62}" destId="{FA0CE38E-35A0-4D4A-933D-2EE70DC697F8}" srcOrd="0" destOrd="0" presId="urn:microsoft.com/office/officeart/2005/8/layout/radial5"/>
    <dgm:cxn modelId="{CF0EE0A2-E3B0-494D-8F65-FEF5FFCA9FAB}" type="presOf" srcId="{6631DDCE-6235-43C0-A31F-4D239A66EF2A}" destId="{B59985B0-7D07-4BCB-AB59-CF73620DB8A1}" srcOrd="0" destOrd="0" presId="urn:microsoft.com/office/officeart/2005/8/layout/radial5"/>
    <dgm:cxn modelId="{312D52E7-DD71-4068-A73C-1AA53C6719D3}" srcId="{0B190637-FB46-4BD1-A56A-44E368488ECF}" destId="{BD0EB26B-3C99-4361-8A29-020F7F92FA21}" srcOrd="1" destOrd="0" parTransId="{65E54768-FC1D-4FBA-868C-97C199DE9C19}" sibTransId="{7863F3FA-F8BD-4E2C-9127-75475CF4E428}"/>
    <dgm:cxn modelId="{343C9A95-6815-C64A-B2B0-A939C5B94620}" type="presOf" srcId="{4BBAF744-6100-44BE-8592-C86DFDF891AC}" destId="{86FA78D0-10EC-4841-8D65-9E7027817230}" srcOrd="0" destOrd="0" presId="urn:microsoft.com/office/officeart/2005/8/layout/radial5"/>
    <dgm:cxn modelId="{13038562-3E66-5240-9525-254E31C0515D}" type="presOf" srcId="{1C493884-81FF-4EE0-BECC-DB48E726ACF5}" destId="{133290C1-D1FD-4EE1-A459-7A06B4EC6327}" srcOrd="0" destOrd="0" presId="urn:microsoft.com/office/officeart/2005/8/layout/radial5"/>
    <dgm:cxn modelId="{53AC1747-B566-1B45-B81F-024A032CBB62}" type="presOf" srcId="{1560129F-4058-45CA-883D-870EB9263D62}" destId="{E1B7C52D-3396-4100-AE49-EBE568F74DF7}" srcOrd="1" destOrd="0" presId="urn:microsoft.com/office/officeart/2005/8/layout/radial5"/>
    <dgm:cxn modelId="{8DE2A846-CE7E-A74A-BEC4-79662D084118}" type="presOf" srcId="{BA8678B1-D3D3-40D6-AEB9-D5BE5E74BF90}" destId="{F22BFD51-BAFB-41E2-9260-BADF02D0F5F3}" srcOrd="0" destOrd="0" presId="urn:microsoft.com/office/officeart/2005/8/layout/radial5"/>
    <dgm:cxn modelId="{F1CC54ED-A8C7-44DF-8DC3-0E0C9A98ACCC}" srcId="{0B190637-FB46-4BD1-A56A-44E368488ECF}" destId="{0C63B0AE-4987-43A5-A2EC-37DC07F99720}" srcOrd="6" destOrd="0" parTransId="{778FB106-C5EA-40B7-BC80-066E4800BF41}" sibTransId="{F09DB634-B38C-4D09-BED2-16CF41A44B91}"/>
    <dgm:cxn modelId="{2DB2AE12-9B8A-B143-AE21-E96AB125B8ED}" type="presOf" srcId="{3D2E223A-EED0-4FE5-8244-09768A95E48E}" destId="{F7938013-24A3-4B3A-8B91-ED43839CDC95}" srcOrd="0" destOrd="0" presId="urn:microsoft.com/office/officeart/2005/8/layout/radial5"/>
    <dgm:cxn modelId="{84A21D7B-4AAD-415C-89E7-DA7E57718D1A}" srcId="{E0FABF2B-2CFA-4E4A-99E3-A106A3C2E012}" destId="{220A6930-7EEB-4154-83D2-B37D691E734D}" srcOrd="2" destOrd="0" parTransId="{5B9AAB93-588C-4248-90C7-51CD42B5AB82}" sibTransId="{E5E757A9-0C1B-4207-8302-445A84CE9768}"/>
    <dgm:cxn modelId="{BD320F45-212A-4E3D-92EB-AA63523224BF}" srcId="{0B190637-FB46-4BD1-A56A-44E368488ECF}" destId="{6631DDCE-6235-43C0-A31F-4D239A66EF2A}" srcOrd="0" destOrd="0" parTransId="{4BBAF744-6100-44BE-8592-C86DFDF891AC}" sibTransId="{6F369BC3-D513-4355-BFD9-3946E00D5D2B}"/>
    <dgm:cxn modelId="{DE428A04-C399-5042-8296-D45305954C1B}" type="presOf" srcId="{0213E45A-792C-45D9-9BB9-96AB9F8C7E69}" destId="{4FF7E509-12BB-46B2-B735-FE61BC171109}" srcOrd="0" destOrd="0" presId="urn:microsoft.com/office/officeart/2005/8/layout/radial5"/>
    <dgm:cxn modelId="{80F91B8F-A84F-4C4B-86F2-D67C54462DE5}" type="presOf" srcId="{BF963008-3C49-42B3-9CE4-08F728772257}" destId="{04C1EE83-BC57-494A-B346-006DE9499C49}" srcOrd="0" destOrd="0" presId="urn:microsoft.com/office/officeart/2005/8/layout/radial5"/>
    <dgm:cxn modelId="{8F2D35E3-F139-4CD2-8154-A2829BFA03BE}" srcId="{7B62B406-7519-48A5-BE96-D5A36D49E276}" destId="{0B190637-FB46-4BD1-A56A-44E368488ECF}" srcOrd="0" destOrd="0" parTransId="{E0C97D10-FFA0-4BCE-9C70-D74AAB2396A2}" sibTransId="{9425B6CE-C2BE-426E-9A61-8B5AD1F0B5DB}"/>
    <dgm:cxn modelId="{8E339CEB-40C6-DC4E-9245-9F5E1231B0B9}" type="presOf" srcId="{0C63B0AE-4987-43A5-A2EC-37DC07F99720}" destId="{0C60E7C4-6300-4DED-8C66-D7C77F59F129}" srcOrd="0" destOrd="0" presId="urn:microsoft.com/office/officeart/2005/8/layout/radial5"/>
    <dgm:cxn modelId="{997249B3-155D-2049-8B5C-A01E298DC7BC}" type="presOf" srcId="{2240AE37-B3BF-4F78-9D73-564A9FB3221B}" destId="{46D43B24-4BF4-478F-BE49-0DC6BC54D78B}" srcOrd="0" destOrd="0" presId="urn:microsoft.com/office/officeart/2005/8/layout/radial5"/>
    <dgm:cxn modelId="{F7E0C274-17D2-7846-BB59-CDEC1579C60B}" type="presOf" srcId="{0B190637-FB46-4BD1-A56A-44E368488ECF}" destId="{F95CD1C4-62AB-4BB1-9B53-D24F9D9B5682}" srcOrd="0" destOrd="0" presId="urn:microsoft.com/office/officeart/2005/8/layout/radial5"/>
    <dgm:cxn modelId="{8D7706A4-24A7-4FE7-9B0C-D8F60A511EE3}" srcId="{E0FABF2B-2CFA-4E4A-99E3-A106A3C2E012}" destId="{47E1FF46-CA29-4C46-A9B3-85BA5673E5AC}" srcOrd="3" destOrd="0" parTransId="{2A8ECBA8-93D2-4306-99FE-88E00D2EBBEE}" sibTransId="{14ABC425-2B62-4B6D-A69C-E6D23C0315FD}"/>
    <dgm:cxn modelId="{619A48B9-CD7D-4837-A351-EA560E4DDF52}" srcId="{0B190637-FB46-4BD1-A56A-44E368488ECF}" destId="{89DE145B-9C46-4DE0-88C4-8149A6FCBD0B}" srcOrd="5" destOrd="0" parTransId="{BF963008-3C49-42B3-9CE4-08F728772257}" sibTransId="{46CC9EDB-93B7-4E18-9FB4-5B94FF3C4B3C}"/>
    <dgm:cxn modelId="{058207BB-74B1-264C-A682-E66D4C0877AC}" type="presOf" srcId="{423A6617-5741-4DDB-A992-EAF909940CE7}" destId="{5353D4A8-D8B1-447D-9353-572B005C295D}" srcOrd="1" destOrd="0" presId="urn:microsoft.com/office/officeart/2005/8/layout/radial5"/>
    <dgm:cxn modelId="{36A50F34-AA9A-3143-A913-759E7C6AFEFB}" type="presOf" srcId="{4BBAF744-6100-44BE-8592-C86DFDF891AC}" destId="{7A2892B2-E024-4780-9539-88D7339435D5}" srcOrd="1" destOrd="0" presId="urn:microsoft.com/office/officeart/2005/8/layout/radial5"/>
    <dgm:cxn modelId="{066CA286-91DF-AC48-B4E1-4993497D1F36}" type="presOf" srcId="{65E54768-FC1D-4FBA-868C-97C199DE9C19}" destId="{C6F3B9B5-8F19-4B03-BE08-545937BA7B05}" srcOrd="1" destOrd="0" presId="urn:microsoft.com/office/officeart/2005/8/layout/radial5"/>
    <dgm:cxn modelId="{E47E9DE9-6F73-CF49-B59C-8954DAE23E5A}" type="presOf" srcId="{BA8678B1-D3D3-40D6-AEB9-D5BE5E74BF90}" destId="{9B77ADDB-95AF-4C19-8223-DD72FDC904E6}" srcOrd="1" destOrd="0" presId="urn:microsoft.com/office/officeart/2005/8/layout/radial5"/>
    <dgm:cxn modelId="{67D1BFCB-A02A-1641-AB6C-46377D760054}" type="presOf" srcId="{C379EECF-F673-4159-A681-93AA7E6CB04B}" destId="{EA8AEEF3-1692-45A0-BA07-0A4B15955908}" srcOrd="1" destOrd="0" presId="urn:microsoft.com/office/officeart/2005/8/layout/radial5"/>
    <dgm:cxn modelId="{A188B2B1-4A08-48D6-8003-EF987E0D9B49}" srcId="{0B190637-FB46-4BD1-A56A-44E368488ECF}" destId="{285BBB1F-69EB-48B2-9FF6-D54347C260AA}" srcOrd="9" destOrd="0" parTransId="{0213E45A-792C-45D9-9BB9-96AB9F8C7E69}" sibTransId="{57AAFB65-3A5E-4630-A81D-E906CEB885AD}"/>
    <dgm:cxn modelId="{CACF2E7A-332C-4F50-80D8-95363A6B5C8D}" srcId="{0B190637-FB46-4BD1-A56A-44E368488ECF}" destId="{CD0286EE-6449-495A-8650-F61FF4437E28}" srcOrd="2" destOrd="0" parTransId="{4EC01C47-D94B-4B6F-811B-BF2532CA4404}" sibTransId="{983DF639-69C2-4CE7-A2B0-F26717ECFBBC}"/>
    <dgm:cxn modelId="{E8D9DA99-0321-0D4D-85D5-34E6C510ADDB}" type="presOf" srcId="{CD0286EE-6449-495A-8650-F61FF4437E28}" destId="{5F6835D0-0216-4A40-9AB6-6D75DDE33C16}" srcOrd="0" destOrd="0" presId="urn:microsoft.com/office/officeart/2005/8/layout/radial5"/>
    <dgm:cxn modelId="{24B33449-569E-F84A-B8E4-2B107A99ED1B}" type="presOf" srcId="{DFA73C3B-9ECC-4F80-893E-DABF361D0A91}" destId="{27F29A5B-1373-40E9-AA3E-3C7C72E805DF}" srcOrd="0" destOrd="0" presId="urn:microsoft.com/office/officeart/2005/8/layout/radial5"/>
    <dgm:cxn modelId="{ECDFB81B-51CE-9541-8090-17786A7D96B1}" type="presOf" srcId="{1C493884-81FF-4EE0-BECC-DB48E726ACF5}" destId="{FB30C9C4-885C-4DE2-9E5B-388CDA3A1A48}" srcOrd="1" destOrd="0" presId="urn:microsoft.com/office/officeart/2005/8/layout/radial5"/>
    <dgm:cxn modelId="{8D43FAF0-8A85-4B3D-B140-016346A8248C}" srcId="{7B62B406-7519-48A5-BE96-D5A36D49E276}" destId="{0CAD370E-385E-439F-9C5A-B7338A31BB4C}" srcOrd="1" destOrd="0" parTransId="{12D652AC-8066-4193-88BA-C1A265C00EF4}" sibTransId="{B6FBB977-9D56-46AC-BE96-86A20DAE9F16}"/>
    <dgm:cxn modelId="{1F1C59AE-3C01-4FDE-858A-5522D79BD4D7}" srcId="{0B190637-FB46-4BD1-A56A-44E368488ECF}" destId="{3D2E223A-EED0-4FE5-8244-09768A95E48E}" srcOrd="10" destOrd="0" parTransId="{1560129F-4058-45CA-883D-870EB9263D62}" sibTransId="{ABBB67E7-7A7D-4A1D-9517-EAEC254D5B4F}"/>
    <dgm:cxn modelId="{6DA8B3EC-979F-46DD-B9B8-A8F8080A577C}" srcId="{E0FABF2B-2CFA-4E4A-99E3-A106A3C2E012}" destId="{F12EE990-AC5C-4B2B-AF6B-0FC817A50235}" srcOrd="1" destOrd="0" parTransId="{B4093995-DB7E-4375-9B8C-BDFB481BBBD8}" sibTransId="{9CC1D3DA-A7D7-4D82-9BB0-3FC196F41D8A}"/>
    <dgm:cxn modelId="{6FC9CAFB-97AB-464D-8711-10F71A8E8794}" srcId="{7B62B406-7519-48A5-BE96-D5A36D49E276}" destId="{E0FABF2B-2CFA-4E4A-99E3-A106A3C2E012}" srcOrd="2" destOrd="0" parTransId="{ED520FB8-DDBF-4F21-BA80-2C7411830483}" sibTransId="{6C193ABD-7036-435E-AC6D-1B214CAA9C0B}"/>
    <dgm:cxn modelId="{F5F6501C-86FA-114C-84BB-4B67A559DDD2}" type="presOf" srcId="{BF963008-3C49-42B3-9CE4-08F728772257}" destId="{C0E4ED93-9820-495C-A455-3F4684574FC3}" srcOrd="1" destOrd="0" presId="urn:microsoft.com/office/officeart/2005/8/layout/radial5"/>
    <dgm:cxn modelId="{030B2BA2-A3B3-4D67-BD3A-C6D305407C9B}" srcId="{E0FABF2B-2CFA-4E4A-99E3-A106A3C2E012}" destId="{453330B3-63E2-432C-9C42-B57B8C03BC55}" srcOrd="0" destOrd="0" parTransId="{527B5FCA-2970-42CA-9A7F-71554F3551C9}" sibTransId="{715EDD7A-3170-4707-B473-49B5DE22AB1D}"/>
    <dgm:cxn modelId="{D6151175-F4EE-5F43-9A17-29EDB47A6160}" type="presOf" srcId="{737DACFD-F3FA-4717-97CF-4ED4CDDA1F00}" destId="{2179D530-1475-4FD2-B190-3DAEC8D34B35}" srcOrd="0" destOrd="0" presId="urn:microsoft.com/office/officeart/2005/8/layout/radial5"/>
    <dgm:cxn modelId="{C643988E-B707-4E83-BE60-07C6FC7BFDEB}" srcId="{E0FABF2B-2CFA-4E4A-99E3-A106A3C2E012}" destId="{502729F7-1C98-4A87-BC26-04531DF9E3AC}" srcOrd="5" destOrd="0" parTransId="{02757127-D713-4E0A-90E0-41AE464D81FC}" sibTransId="{21F61F5F-068E-4202-8A7C-B7B41B4A5F3D}"/>
    <dgm:cxn modelId="{CC27D9D2-EF03-784E-A226-74B922C9E2EE}" type="presOf" srcId="{65E54768-FC1D-4FBA-868C-97C199DE9C19}" destId="{4583CFCB-53BA-4822-95C6-8E2E8DBAC4FD}" srcOrd="0" destOrd="0" presId="urn:microsoft.com/office/officeart/2005/8/layout/radial5"/>
    <dgm:cxn modelId="{E5B171BA-28B8-7042-B44D-01EFE97D36E2}" type="presParOf" srcId="{B21D58DF-4C17-455B-9043-B757A1543C8E}" destId="{F95CD1C4-62AB-4BB1-9B53-D24F9D9B5682}" srcOrd="0" destOrd="0" presId="urn:microsoft.com/office/officeart/2005/8/layout/radial5"/>
    <dgm:cxn modelId="{D638F1F8-30FD-8B4D-B125-F50BC2AF3913}" type="presParOf" srcId="{B21D58DF-4C17-455B-9043-B757A1543C8E}" destId="{86FA78D0-10EC-4841-8D65-9E7027817230}" srcOrd="1" destOrd="0" presId="urn:microsoft.com/office/officeart/2005/8/layout/radial5"/>
    <dgm:cxn modelId="{0A77F8E6-64CF-EB49-B4BF-7E61970CFB26}" type="presParOf" srcId="{86FA78D0-10EC-4841-8D65-9E7027817230}" destId="{7A2892B2-E024-4780-9539-88D7339435D5}" srcOrd="0" destOrd="0" presId="urn:microsoft.com/office/officeart/2005/8/layout/radial5"/>
    <dgm:cxn modelId="{43AB1456-8DC4-9D4D-856D-E6B30113408E}" type="presParOf" srcId="{B21D58DF-4C17-455B-9043-B757A1543C8E}" destId="{B59985B0-7D07-4BCB-AB59-CF73620DB8A1}" srcOrd="2" destOrd="0" presId="urn:microsoft.com/office/officeart/2005/8/layout/radial5"/>
    <dgm:cxn modelId="{9DDE237C-7D27-4244-A8C2-D137FCE19140}" type="presParOf" srcId="{B21D58DF-4C17-455B-9043-B757A1543C8E}" destId="{4583CFCB-53BA-4822-95C6-8E2E8DBAC4FD}" srcOrd="3" destOrd="0" presId="urn:microsoft.com/office/officeart/2005/8/layout/radial5"/>
    <dgm:cxn modelId="{C75B540D-4ABA-2645-B253-375F092B929A}" type="presParOf" srcId="{4583CFCB-53BA-4822-95C6-8E2E8DBAC4FD}" destId="{C6F3B9B5-8F19-4B03-BE08-545937BA7B05}" srcOrd="0" destOrd="0" presId="urn:microsoft.com/office/officeart/2005/8/layout/radial5"/>
    <dgm:cxn modelId="{89AF5C3D-34C0-5C43-8B62-94EAF74D89FD}" type="presParOf" srcId="{B21D58DF-4C17-455B-9043-B757A1543C8E}" destId="{3F2FB508-5A8D-4D2E-858E-ACBD58A94D1B}" srcOrd="4" destOrd="0" presId="urn:microsoft.com/office/officeart/2005/8/layout/radial5"/>
    <dgm:cxn modelId="{5AC27704-44C6-D941-B5AB-8983C42F95BB}" type="presParOf" srcId="{B21D58DF-4C17-455B-9043-B757A1543C8E}" destId="{EC797320-77AF-4779-8AA8-7104172A42FA}" srcOrd="5" destOrd="0" presId="urn:microsoft.com/office/officeart/2005/8/layout/radial5"/>
    <dgm:cxn modelId="{828F8AF4-384B-D84F-9A58-595258EF25D5}" type="presParOf" srcId="{EC797320-77AF-4779-8AA8-7104172A42FA}" destId="{2546724F-3F46-46E7-88AA-CB3989BFA6C1}" srcOrd="0" destOrd="0" presId="urn:microsoft.com/office/officeart/2005/8/layout/radial5"/>
    <dgm:cxn modelId="{85FF77BC-C606-7A46-9CF2-27C8334DD9A3}" type="presParOf" srcId="{B21D58DF-4C17-455B-9043-B757A1543C8E}" destId="{5F6835D0-0216-4A40-9AB6-6D75DDE33C16}" srcOrd="6" destOrd="0" presId="urn:microsoft.com/office/officeart/2005/8/layout/radial5"/>
    <dgm:cxn modelId="{48B73727-68CE-F445-9E0A-CBBCAB342C6C}" type="presParOf" srcId="{B21D58DF-4C17-455B-9043-B757A1543C8E}" destId="{D4B713C9-FF2C-4258-A572-AFCCD17A8D45}" srcOrd="7" destOrd="0" presId="urn:microsoft.com/office/officeart/2005/8/layout/radial5"/>
    <dgm:cxn modelId="{4F430509-3E99-2241-99C6-35D0125ADA46}" type="presParOf" srcId="{D4B713C9-FF2C-4258-A572-AFCCD17A8D45}" destId="{5353D4A8-D8B1-447D-9353-572B005C295D}" srcOrd="0" destOrd="0" presId="urn:microsoft.com/office/officeart/2005/8/layout/radial5"/>
    <dgm:cxn modelId="{9E265E5E-2780-884B-AA8C-B0045FF83E30}" type="presParOf" srcId="{B21D58DF-4C17-455B-9043-B757A1543C8E}" destId="{27F29A5B-1373-40E9-AA3E-3C7C72E805DF}" srcOrd="8" destOrd="0" presId="urn:microsoft.com/office/officeart/2005/8/layout/radial5"/>
    <dgm:cxn modelId="{E48404D5-0C45-614E-AE85-87EDBFF2216C}" type="presParOf" srcId="{B21D58DF-4C17-455B-9043-B757A1543C8E}" destId="{CA368004-FF07-4F69-82F9-02901B0281A4}" srcOrd="9" destOrd="0" presId="urn:microsoft.com/office/officeart/2005/8/layout/radial5"/>
    <dgm:cxn modelId="{B1C1F55E-F4B2-1A40-BEA4-699EA6AD784F}" type="presParOf" srcId="{CA368004-FF07-4F69-82F9-02901B0281A4}" destId="{EA8AEEF3-1692-45A0-BA07-0A4B15955908}" srcOrd="0" destOrd="0" presId="urn:microsoft.com/office/officeart/2005/8/layout/radial5"/>
    <dgm:cxn modelId="{238ED199-4581-AA40-9CAC-894AA8A9CC79}" type="presParOf" srcId="{B21D58DF-4C17-455B-9043-B757A1543C8E}" destId="{2179D530-1475-4FD2-B190-3DAEC8D34B35}" srcOrd="10" destOrd="0" presId="urn:microsoft.com/office/officeart/2005/8/layout/radial5"/>
    <dgm:cxn modelId="{144304CA-235B-F342-B199-1BDDBC225584}" type="presParOf" srcId="{B21D58DF-4C17-455B-9043-B757A1543C8E}" destId="{04C1EE83-BC57-494A-B346-006DE9499C49}" srcOrd="11" destOrd="0" presId="urn:microsoft.com/office/officeart/2005/8/layout/radial5"/>
    <dgm:cxn modelId="{F3FE1425-A401-DB46-A2EA-CE800968304F}" type="presParOf" srcId="{04C1EE83-BC57-494A-B346-006DE9499C49}" destId="{C0E4ED93-9820-495C-A455-3F4684574FC3}" srcOrd="0" destOrd="0" presId="urn:microsoft.com/office/officeart/2005/8/layout/radial5"/>
    <dgm:cxn modelId="{82045F54-6C23-3044-9A9B-761D79549D54}" type="presParOf" srcId="{B21D58DF-4C17-455B-9043-B757A1543C8E}" destId="{306B5936-47B2-4CF7-8D44-D2596BAC69D0}" srcOrd="12" destOrd="0" presId="urn:microsoft.com/office/officeart/2005/8/layout/radial5"/>
    <dgm:cxn modelId="{8DEFBC89-B23A-ED42-B409-AD330813CAD4}" type="presParOf" srcId="{B21D58DF-4C17-455B-9043-B757A1543C8E}" destId="{52F1149F-4BFC-4405-A11E-0AA3A788D396}" srcOrd="13" destOrd="0" presId="urn:microsoft.com/office/officeart/2005/8/layout/radial5"/>
    <dgm:cxn modelId="{A8C5BC29-D671-D948-9E58-338E8978C022}" type="presParOf" srcId="{52F1149F-4BFC-4405-A11E-0AA3A788D396}" destId="{FF303FF5-67A7-4509-A827-CBC2B32A9D01}" srcOrd="0" destOrd="0" presId="urn:microsoft.com/office/officeart/2005/8/layout/radial5"/>
    <dgm:cxn modelId="{5FE6A2D7-6383-9140-8755-E3EB4D352A2E}" type="presParOf" srcId="{B21D58DF-4C17-455B-9043-B757A1543C8E}" destId="{0C60E7C4-6300-4DED-8C66-D7C77F59F129}" srcOrd="14" destOrd="0" presId="urn:microsoft.com/office/officeart/2005/8/layout/radial5"/>
    <dgm:cxn modelId="{38270B60-B936-EF4E-9477-9B15AA6CE982}" type="presParOf" srcId="{B21D58DF-4C17-455B-9043-B757A1543C8E}" destId="{F22BFD51-BAFB-41E2-9260-BADF02D0F5F3}" srcOrd="15" destOrd="0" presId="urn:microsoft.com/office/officeart/2005/8/layout/radial5"/>
    <dgm:cxn modelId="{E2E0E62A-D47E-B64A-9D69-09F806501F9E}" type="presParOf" srcId="{F22BFD51-BAFB-41E2-9260-BADF02D0F5F3}" destId="{9B77ADDB-95AF-4C19-8223-DD72FDC904E6}" srcOrd="0" destOrd="0" presId="urn:microsoft.com/office/officeart/2005/8/layout/radial5"/>
    <dgm:cxn modelId="{53C8E5E1-4FDF-624B-98A4-A91C1CAC147E}" type="presParOf" srcId="{B21D58DF-4C17-455B-9043-B757A1543C8E}" destId="{DCD1596B-F570-4CD1-8A13-15BE3D1A33CE}" srcOrd="16" destOrd="0" presId="urn:microsoft.com/office/officeart/2005/8/layout/radial5"/>
    <dgm:cxn modelId="{3A15B8C0-6C14-C346-B6F5-030A86749C4D}" type="presParOf" srcId="{B21D58DF-4C17-455B-9043-B757A1543C8E}" destId="{133290C1-D1FD-4EE1-A459-7A06B4EC6327}" srcOrd="17" destOrd="0" presId="urn:microsoft.com/office/officeart/2005/8/layout/radial5"/>
    <dgm:cxn modelId="{7662925F-DDBB-E745-8C6B-E52FAB40F982}" type="presParOf" srcId="{133290C1-D1FD-4EE1-A459-7A06B4EC6327}" destId="{FB30C9C4-885C-4DE2-9E5B-388CDA3A1A48}" srcOrd="0" destOrd="0" presId="urn:microsoft.com/office/officeart/2005/8/layout/radial5"/>
    <dgm:cxn modelId="{554761C5-C47E-1040-8DB0-A1431A9C43E3}" type="presParOf" srcId="{B21D58DF-4C17-455B-9043-B757A1543C8E}" destId="{46D43B24-4BF4-478F-BE49-0DC6BC54D78B}" srcOrd="18" destOrd="0" presId="urn:microsoft.com/office/officeart/2005/8/layout/radial5"/>
    <dgm:cxn modelId="{85DA0057-1C56-874C-B09E-CDD3F649E693}" type="presParOf" srcId="{B21D58DF-4C17-455B-9043-B757A1543C8E}" destId="{4FF7E509-12BB-46B2-B735-FE61BC171109}" srcOrd="19" destOrd="0" presId="urn:microsoft.com/office/officeart/2005/8/layout/radial5"/>
    <dgm:cxn modelId="{16A05583-ACF3-9842-8EA1-FCBD08CCE11B}" type="presParOf" srcId="{4FF7E509-12BB-46B2-B735-FE61BC171109}" destId="{65E5CDB0-0D98-41A3-ABD9-677366F75B44}" srcOrd="0" destOrd="0" presId="urn:microsoft.com/office/officeart/2005/8/layout/radial5"/>
    <dgm:cxn modelId="{D7B8AD8E-E803-0F49-865A-01E0D44C074A}" type="presParOf" srcId="{B21D58DF-4C17-455B-9043-B757A1543C8E}" destId="{BC554F29-B96C-4A23-BFDC-4C159E25EA7A}" srcOrd="20" destOrd="0" presId="urn:microsoft.com/office/officeart/2005/8/layout/radial5"/>
    <dgm:cxn modelId="{231280AD-E306-CE48-BB80-494AC02813A3}" type="presParOf" srcId="{B21D58DF-4C17-455B-9043-B757A1543C8E}" destId="{FA0CE38E-35A0-4D4A-933D-2EE70DC697F8}" srcOrd="21" destOrd="0" presId="urn:microsoft.com/office/officeart/2005/8/layout/radial5"/>
    <dgm:cxn modelId="{C80CE9DA-DFC6-5749-9A97-A107F56844C1}" type="presParOf" srcId="{FA0CE38E-35A0-4D4A-933D-2EE70DC697F8}" destId="{E1B7C52D-3396-4100-AE49-EBE568F74DF7}" srcOrd="0" destOrd="0" presId="urn:microsoft.com/office/officeart/2005/8/layout/radial5"/>
    <dgm:cxn modelId="{BCF01193-7459-F746-B03F-A549B8024F85}" type="presParOf" srcId="{B21D58DF-4C17-455B-9043-B757A1543C8E}" destId="{F7938013-24A3-4B3A-8B91-ED43839CDC95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9D965-32DA-4460-81F4-7ED88D7FFD9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455973C-F95B-4CF5-9550-3383F228AC3E}">
      <dgm:prSet phldrT="[Tekst]"/>
      <dgm:spPr/>
      <dgm:t>
        <a:bodyPr/>
        <a:lstStyle/>
        <a:p>
          <a:r>
            <a:rPr lang="nl-NL" b="1" dirty="0" smtClean="0"/>
            <a:t>MELODIE</a:t>
          </a:r>
          <a:endParaRPr lang="nl-NL" b="1" dirty="0"/>
        </a:p>
      </dgm:t>
    </dgm:pt>
    <dgm:pt modelId="{022877DB-3F7E-46B3-82E6-695E320CCB86}" type="parTrans" cxnId="{0F82F253-04A3-45AB-B8CD-11278B61AB54}">
      <dgm:prSet/>
      <dgm:spPr/>
      <dgm:t>
        <a:bodyPr/>
        <a:lstStyle/>
        <a:p>
          <a:endParaRPr lang="nl-NL"/>
        </a:p>
      </dgm:t>
    </dgm:pt>
    <dgm:pt modelId="{4BF243B0-A4BE-4BA9-80CD-FDB0F2938F50}" type="sibTrans" cxnId="{0F82F253-04A3-45AB-B8CD-11278B61AB54}">
      <dgm:prSet/>
      <dgm:spPr/>
      <dgm:t>
        <a:bodyPr/>
        <a:lstStyle/>
        <a:p>
          <a:endParaRPr lang="nl-NL"/>
        </a:p>
      </dgm:t>
    </dgm:pt>
    <dgm:pt modelId="{CB86456B-23A2-44EB-816D-0421682F2693}">
      <dgm:prSet phldrT="[Tekst]"/>
      <dgm:spPr/>
      <dgm:t>
        <a:bodyPr/>
        <a:lstStyle/>
        <a:p>
          <a:r>
            <a:rPr lang="nl-NL" dirty="0" smtClean="0"/>
            <a:t>grote sprongen</a:t>
          </a:r>
          <a:endParaRPr lang="nl-NL" dirty="0"/>
        </a:p>
      </dgm:t>
    </dgm:pt>
    <dgm:pt modelId="{E862FC72-C4C3-462F-9F66-81F5266810B2}" type="parTrans" cxnId="{51E612C7-A11A-4817-97DB-881BB6EED672}">
      <dgm:prSet/>
      <dgm:spPr/>
      <dgm:t>
        <a:bodyPr/>
        <a:lstStyle/>
        <a:p>
          <a:endParaRPr lang="nl-NL"/>
        </a:p>
      </dgm:t>
    </dgm:pt>
    <dgm:pt modelId="{8971CFCD-DFDD-4F6D-B777-E028618E03AE}" type="sibTrans" cxnId="{51E612C7-A11A-4817-97DB-881BB6EED672}">
      <dgm:prSet/>
      <dgm:spPr/>
      <dgm:t>
        <a:bodyPr/>
        <a:lstStyle/>
        <a:p>
          <a:endParaRPr lang="nl-NL"/>
        </a:p>
      </dgm:t>
    </dgm:pt>
    <dgm:pt modelId="{E5E913C8-4C7D-4683-834F-9E71A6E55B16}">
      <dgm:prSet phldrT="[Tekst]"/>
      <dgm:spPr/>
      <dgm:t>
        <a:bodyPr/>
        <a:lstStyle/>
        <a:p>
          <a:r>
            <a:rPr lang="nl-NL" dirty="0" smtClean="0"/>
            <a:t>stijgend</a:t>
          </a:r>
          <a:endParaRPr lang="nl-NL" dirty="0"/>
        </a:p>
      </dgm:t>
    </dgm:pt>
    <dgm:pt modelId="{89B32BF5-2BB5-45C5-93C8-8736C3B8D6B1}" type="parTrans" cxnId="{D265E14C-2EAB-48A6-9E49-31C85B2C627F}">
      <dgm:prSet/>
      <dgm:spPr/>
      <dgm:t>
        <a:bodyPr/>
        <a:lstStyle/>
        <a:p>
          <a:endParaRPr lang="nl-NL"/>
        </a:p>
      </dgm:t>
    </dgm:pt>
    <dgm:pt modelId="{87448F24-3F30-45CB-B5CF-D9AE877046D7}" type="sibTrans" cxnId="{D265E14C-2EAB-48A6-9E49-31C85B2C627F}">
      <dgm:prSet/>
      <dgm:spPr/>
      <dgm:t>
        <a:bodyPr/>
        <a:lstStyle/>
        <a:p>
          <a:endParaRPr lang="nl-NL"/>
        </a:p>
      </dgm:t>
    </dgm:pt>
    <dgm:pt modelId="{73352F30-8194-4BC6-A133-6DA69508123B}">
      <dgm:prSet phldrT="[Tekst]"/>
      <dgm:spPr/>
      <dgm:t>
        <a:bodyPr/>
        <a:lstStyle/>
        <a:p>
          <a:r>
            <a:rPr lang="nl-NL" dirty="0" smtClean="0"/>
            <a:t>kleine sprongen</a:t>
          </a:r>
          <a:endParaRPr lang="nl-NL" dirty="0"/>
        </a:p>
      </dgm:t>
    </dgm:pt>
    <dgm:pt modelId="{8BBB6FDB-F10A-457F-B2BA-1C0B2E945780}" type="parTrans" cxnId="{084F0EC3-32CD-4020-96AF-7D339EC057B6}">
      <dgm:prSet/>
      <dgm:spPr/>
      <dgm:t>
        <a:bodyPr/>
        <a:lstStyle/>
        <a:p>
          <a:endParaRPr lang="nl-NL"/>
        </a:p>
      </dgm:t>
    </dgm:pt>
    <dgm:pt modelId="{7E644BE2-DFC8-4A59-8C6A-BEC66A5E43C5}" type="sibTrans" cxnId="{084F0EC3-32CD-4020-96AF-7D339EC057B6}">
      <dgm:prSet/>
      <dgm:spPr/>
      <dgm:t>
        <a:bodyPr/>
        <a:lstStyle/>
        <a:p>
          <a:endParaRPr lang="nl-NL"/>
        </a:p>
      </dgm:t>
    </dgm:pt>
    <dgm:pt modelId="{BF3CD97C-CFC8-4081-B5EE-AAE62C859F75}">
      <dgm:prSet phldrT="[Tekst]"/>
      <dgm:spPr/>
      <dgm:t>
        <a:bodyPr/>
        <a:lstStyle/>
        <a:p>
          <a:r>
            <a:rPr lang="nl-NL" dirty="0" smtClean="0"/>
            <a:t>dalend</a:t>
          </a:r>
          <a:endParaRPr lang="nl-NL" dirty="0"/>
        </a:p>
      </dgm:t>
    </dgm:pt>
    <dgm:pt modelId="{2EE31FF7-602C-4941-A4FC-3564C8265434}" type="parTrans" cxnId="{FF90CF85-94AC-4213-A556-CA9A200C1B16}">
      <dgm:prSet/>
      <dgm:spPr/>
      <dgm:t>
        <a:bodyPr/>
        <a:lstStyle/>
        <a:p>
          <a:endParaRPr lang="nl-NL"/>
        </a:p>
      </dgm:t>
    </dgm:pt>
    <dgm:pt modelId="{81FEDE95-3571-4116-9BF7-E575FA8D6673}" type="sibTrans" cxnId="{FF90CF85-94AC-4213-A556-CA9A200C1B16}">
      <dgm:prSet/>
      <dgm:spPr/>
      <dgm:t>
        <a:bodyPr/>
        <a:lstStyle/>
        <a:p>
          <a:endParaRPr lang="nl-NL"/>
        </a:p>
      </dgm:t>
    </dgm:pt>
    <dgm:pt modelId="{2E0305E8-61B6-4AF1-AABF-6359B941A9D3}" type="pres">
      <dgm:prSet presAssocID="{B659D965-32DA-4460-81F4-7ED88D7FFD9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951C110-49F8-4F1C-81DC-4968F1B79171}" type="pres">
      <dgm:prSet presAssocID="{8455973C-F95B-4CF5-9550-3383F228AC3E}" presName="centerShape" presStyleLbl="node0" presStyleIdx="0" presStyleCnt="1"/>
      <dgm:spPr/>
      <dgm:t>
        <a:bodyPr/>
        <a:lstStyle/>
        <a:p>
          <a:endParaRPr lang="nl-NL"/>
        </a:p>
      </dgm:t>
    </dgm:pt>
    <dgm:pt modelId="{C29744A1-9472-4A70-B989-8A2916EDDA5C}" type="pres">
      <dgm:prSet presAssocID="{E862FC72-C4C3-462F-9F66-81F5266810B2}" presName="parTrans" presStyleLbl="sibTrans2D1" presStyleIdx="0" presStyleCnt="4"/>
      <dgm:spPr/>
      <dgm:t>
        <a:bodyPr/>
        <a:lstStyle/>
        <a:p>
          <a:endParaRPr lang="nl-NL"/>
        </a:p>
      </dgm:t>
    </dgm:pt>
    <dgm:pt modelId="{EB3A0FC1-2813-4118-8A90-6B4E956873B5}" type="pres">
      <dgm:prSet presAssocID="{E862FC72-C4C3-462F-9F66-81F5266810B2}" presName="connectorText" presStyleLbl="sibTrans2D1" presStyleIdx="0" presStyleCnt="4"/>
      <dgm:spPr/>
      <dgm:t>
        <a:bodyPr/>
        <a:lstStyle/>
        <a:p>
          <a:endParaRPr lang="nl-NL"/>
        </a:p>
      </dgm:t>
    </dgm:pt>
    <dgm:pt modelId="{C54E062A-4EAF-4F5F-BDAA-A3433A411BBC}" type="pres">
      <dgm:prSet presAssocID="{CB86456B-23A2-44EB-816D-0421682F26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9EEE077-52B7-4CD8-B871-C958BA0F0435}" type="pres">
      <dgm:prSet presAssocID="{89B32BF5-2BB5-45C5-93C8-8736C3B8D6B1}" presName="parTrans" presStyleLbl="sibTrans2D1" presStyleIdx="1" presStyleCnt="4"/>
      <dgm:spPr/>
      <dgm:t>
        <a:bodyPr/>
        <a:lstStyle/>
        <a:p>
          <a:endParaRPr lang="nl-NL"/>
        </a:p>
      </dgm:t>
    </dgm:pt>
    <dgm:pt modelId="{1B774410-12CE-4BC6-AC9E-FA0F463F9ED0}" type="pres">
      <dgm:prSet presAssocID="{89B32BF5-2BB5-45C5-93C8-8736C3B8D6B1}" presName="connectorText" presStyleLbl="sibTrans2D1" presStyleIdx="1" presStyleCnt="4"/>
      <dgm:spPr/>
      <dgm:t>
        <a:bodyPr/>
        <a:lstStyle/>
        <a:p>
          <a:endParaRPr lang="nl-NL"/>
        </a:p>
      </dgm:t>
    </dgm:pt>
    <dgm:pt modelId="{BC9C714F-5798-4E19-A0F9-CBDE5DC50BC5}" type="pres">
      <dgm:prSet presAssocID="{E5E913C8-4C7D-4683-834F-9E71A6E55B1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FDF61D7-0E32-4F92-935F-FCE55B2D5317}" type="pres">
      <dgm:prSet presAssocID="{8BBB6FDB-F10A-457F-B2BA-1C0B2E945780}" presName="parTrans" presStyleLbl="sibTrans2D1" presStyleIdx="2" presStyleCnt="4"/>
      <dgm:spPr/>
      <dgm:t>
        <a:bodyPr/>
        <a:lstStyle/>
        <a:p>
          <a:endParaRPr lang="nl-NL"/>
        </a:p>
      </dgm:t>
    </dgm:pt>
    <dgm:pt modelId="{8D1AF256-ECF1-4AEA-8BB3-8C106687FE58}" type="pres">
      <dgm:prSet presAssocID="{8BBB6FDB-F10A-457F-B2BA-1C0B2E945780}" presName="connectorText" presStyleLbl="sibTrans2D1" presStyleIdx="2" presStyleCnt="4"/>
      <dgm:spPr/>
      <dgm:t>
        <a:bodyPr/>
        <a:lstStyle/>
        <a:p>
          <a:endParaRPr lang="nl-NL"/>
        </a:p>
      </dgm:t>
    </dgm:pt>
    <dgm:pt modelId="{E8C6B4BF-87DF-4D06-B99C-864074EC7A25}" type="pres">
      <dgm:prSet presAssocID="{73352F30-8194-4BC6-A133-6DA6950812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38AC9E3-F2B7-49AF-906C-1B21588246E6}" type="pres">
      <dgm:prSet presAssocID="{2EE31FF7-602C-4941-A4FC-3564C8265434}" presName="parTrans" presStyleLbl="sibTrans2D1" presStyleIdx="3" presStyleCnt="4"/>
      <dgm:spPr/>
      <dgm:t>
        <a:bodyPr/>
        <a:lstStyle/>
        <a:p>
          <a:endParaRPr lang="nl-NL"/>
        </a:p>
      </dgm:t>
    </dgm:pt>
    <dgm:pt modelId="{7DB88C88-9EA2-47CF-ADBB-54DEFDADEC70}" type="pres">
      <dgm:prSet presAssocID="{2EE31FF7-602C-4941-A4FC-3564C8265434}" presName="connectorText" presStyleLbl="sibTrans2D1" presStyleIdx="3" presStyleCnt="4"/>
      <dgm:spPr/>
      <dgm:t>
        <a:bodyPr/>
        <a:lstStyle/>
        <a:p>
          <a:endParaRPr lang="nl-NL"/>
        </a:p>
      </dgm:t>
    </dgm:pt>
    <dgm:pt modelId="{A9632B19-1F37-405E-84C1-4584493941C1}" type="pres">
      <dgm:prSet presAssocID="{BF3CD97C-CFC8-4081-B5EE-AAE62C859F7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522BB8B-5194-1A4F-96B6-0BC0E354C5FC}" type="presOf" srcId="{89B32BF5-2BB5-45C5-93C8-8736C3B8D6B1}" destId="{1B774410-12CE-4BC6-AC9E-FA0F463F9ED0}" srcOrd="1" destOrd="0" presId="urn:microsoft.com/office/officeart/2005/8/layout/radial5"/>
    <dgm:cxn modelId="{084F0EC3-32CD-4020-96AF-7D339EC057B6}" srcId="{8455973C-F95B-4CF5-9550-3383F228AC3E}" destId="{73352F30-8194-4BC6-A133-6DA69508123B}" srcOrd="2" destOrd="0" parTransId="{8BBB6FDB-F10A-457F-B2BA-1C0B2E945780}" sibTransId="{7E644BE2-DFC8-4A59-8C6A-BEC66A5E43C5}"/>
    <dgm:cxn modelId="{51E612C7-A11A-4817-97DB-881BB6EED672}" srcId="{8455973C-F95B-4CF5-9550-3383F228AC3E}" destId="{CB86456B-23A2-44EB-816D-0421682F2693}" srcOrd="0" destOrd="0" parTransId="{E862FC72-C4C3-462F-9F66-81F5266810B2}" sibTransId="{8971CFCD-DFDD-4F6D-B777-E028618E03AE}"/>
    <dgm:cxn modelId="{D265E14C-2EAB-48A6-9E49-31C85B2C627F}" srcId="{8455973C-F95B-4CF5-9550-3383F228AC3E}" destId="{E5E913C8-4C7D-4683-834F-9E71A6E55B16}" srcOrd="1" destOrd="0" parTransId="{89B32BF5-2BB5-45C5-93C8-8736C3B8D6B1}" sibTransId="{87448F24-3F30-45CB-B5CF-D9AE877046D7}"/>
    <dgm:cxn modelId="{2717C59A-8C74-A642-8B81-898F6E361D6B}" type="presOf" srcId="{2EE31FF7-602C-4941-A4FC-3564C8265434}" destId="{7DB88C88-9EA2-47CF-ADBB-54DEFDADEC70}" srcOrd="1" destOrd="0" presId="urn:microsoft.com/office/officeart/2005/8/layout/radial5"/>
    <dgm:cxn modelId="{F7E90F3B-33ED-6B4A-8D09-E89A18C525A5}" type="presOf" srcId="{E862FC72-C4C3-462F-9F66-81F5266810B2}" destId="{EB3A0FC1-2813-4118-8A90-6B4E956873B5}" srcOrd="1" destOrd="0" presId="urn:microsoft.com/office/officeart/2005/8/layout/radial5"/>
    <dgm:cxn modelId="{432BEE86-D45C-454B-B527-9725ADA066DF}" type="presOf" srcId="{8BBB6FDB-F10A-457F-B2BA-1C0B2E945780}" destId="{0FDF61D7-0E32-4F92-935F-FCE55B2D5317}" srcOrd="0" destOrd="0" presId="urn:microsoft.com/office/officeart/2005/8/layout/radial5"/>
    <dgm:cxn modelId="{E9B8CA46-BF85-A54E-99E6-303D498EEB17}" type="presOf" srcId="{B659D965-32DA-4460-81F4-7ED88D7FFD9F}" destId="{2E0305E8-61B6-4AF1-AABF-6359B941A9D3}" srcOrd="0" destOrd="0" presId="urn:microsoft.com/office/officeart/2005/8/layout/radial5"/>
    <dgm:cxn modelId="{55FB094E-C225-D145-9F69-7ACD68399760}" type="presOf" srcId="{E5E913C8-4C7D-4683-834F-9E71A6E55B16}" destId="{BC9C714F-5798-4E19-A0F9-CBDE5DC50BC5}" srcOrd="0" destOrd="0" presId="urn:microsoft.com/office/officeart/2005/8/layout/radial5"/>
    <dgm:cxn modelId="{C058F8D2-3B37-4844-A800-76345E50BE85}" type="presOf" srcId="{2EE31FF7-602C-4941-A4FC-3564C8265434}" destId="{538AC9E3-F2B7-49AF-906C-1B21588246E6}" srcOrd="0" destOrd="0" presId="urn:microsoft.com/office/officeart/2005/8/layout/radial5"/>
    <dgm:cxn modelId="{6F9ECBAE-D9A7-E14D-A1A9-9E8EDF09D696}" type="presOf" srcId="{BF3CD97C-CFC8-4081-B5EE-AAE62C859F75}" destId="{A9632B19-1F37-405E-84C1-4584493941C1}" srcOrd="0" destOrd="0" presId="urn:microsoft.com/office/officeart/2005/8/layout/radial5"/>
    <dgm:cxn modelId="{AAF236A7-6FBD-4442-96F2-6CFC929B8D93}" type="presOf" srcId="{73352F30-8194-4BC6-A133-6DA69508123B}" destId="{E8C6B4BF-87DF-4D06-B99C-864074EC7A25}" srcOrd="0" destOrd="0" presId="urn:microsoft.com/office/officeart/2005/8/layout/radial5"/>
    <dgm:cxn modelId="{26EE0F3D-E40C-4F4A-83BA-F1697661C22C}" type="presOf" srcId="{E862FC72-C4C3-462F-9F66-81F5266810B2}" destId="{C29744A1-9472-4A70-B989-8A2916EDDA5C}" srcOrd="0" destOrd="0" presId="urn:microsoft.com/office/officeart/2005/8/layout/radial5"/>
    <dgm:cxn modelId="{768C2CB0-5D01-6542-B8D7-C8FE5E8BD108}" type="presOf" srcId="{8455973C-F95B-4CF5-9550-3383F228AC3E}" destId="{0951C110-49F8-4F1C-81DC-4968F1B79171}" srcOrd="0" destOrd="0" presId="urn:microsoft.com/office/officeart/2005/8/layout/radial5"/>
    <dgm:cxn modelId="{13CCAECE-7C0A-5E43-BD56-5C3E52DB651F}" type="presOf" srcId="{CB86456B-23A2-44EB-816D-0421682F2693}" destId="{C54E062A-4EAF-4F5F-BDAA-A3433A411BBC}" srcOrd="0" destOrd="0" presId="urn:microsoft.com/office/officeart/2005/8/layout/radial5"/>
    <dgm:cxn modelId="{E67DC27B-ED33-F94F-881E-DCE09A8924F2}" type="presOf" srcId="{89B32BF5-2BB5-45C5-93C8-8736C3B8D6B1}" destId="{D9EEE077-52B7-4CD8-B871-C958BA0F0435}" srcOrd="0" destOrd="0" presId="urn:microsoft.com/office/officeart/2005/8/layout/radial5"/>
    <dgm:cxn modelId="{0F82F253-04A3-45AB-B8CD-11278B61AB54}" srcId="{B659D965-32DA-4460-81F4-7ED88D7FFD9F}" destId="{8455973C-F95B-4CF5-9550-3383F228AC3E}" srcOrd="0" destOrd="0" parTransId="{022877DB-3F7E-46B3-82E6-695E320CCB86}" sibTransId="{4BF243B0-A4BE-4BA9-80CD-FDB0F2938F50}"/>
    <dgm:cxn modelId="{462D710B-FCAD-7F4B-9E4F-778ACB4F1504}" type="presOf" srcId="{8BBB6FDB-F10A-457F-B2BA-1C0B2E945780}" destId="{8D1AF256-ECF1-4AEA-8BB3-8C106687FE58}" srcOrd="1" destOrd="0" presId="urn:microsoft.com/office/officeart/2005/8/layout/radial5"/>
    <dgm:cxn modelId="{FF90CF85-94AC-4213-A556-CA9A200C1B16}" srcId="{8455973C-F95B-4CF5-9550-3383F228AC3E}" destId="{BF3CD97C-CFC8-4081-B5EE-AAE62C859F75}" srcOrd="3" destOrd="0" parTransId="{2EE31FF7-602C-4941-A4FC-3564C8265434}" sibTransId="{81FEDE95-3571-4116-9BF7-E575FA8D6673}"/>
    <dgm:cxn modelId="{221A039A-1B11-9548-9EF7-08B364E585CE}" type="presParOf" srcId="{2E0305E8-61B6-4AF1-AABF-6359B941A9D3}" destId="{0951C110-49F8-4F1C-81DC-4968F1B79171}" srcOrd="0" destOrd="0" presId="urn:microsoft.com/office/officeart/2005/8/layout/radial5"/>
    <dgm:cxn modelId="{7018E63F-CA15-C649-ACFB-0302D93B3804}" type="presParOf" srcId="{2E0305E8-61B6-4AF1-AABF-6359B941A9D3}" destId="{C29744A1-9472-4A70-B989-8A2916EDDA5C}" srcOrd="1" destOrd="0" presId="urn:microsoft.com/office/officeart/2005/8/layout/radial5"/>
    <dgm:cxn modelId="{F1C9D072-747E-5D47-BDC6-FED2FB9DAD3C}" type="presParOf" srcId="{C29744A1-9472-4A70-B989-8A2916EDDA5C}" destId="{EB3A0FC1-2813-4118-8A90-6B4E956873B5}" srcOrd="0" destOrd="0" presId="urn:microsoft.com/office/officeart/2005/8/layout/radial5"/>
    <dgm:cxn modelId="{24B99D9F-6E0C-3C4C-AAD8-B828D9D8FA85}" type="presParOf" srcId="{2E0305E8-61B6-4AF1-AABF-6359B941A9D3}" destId="{C54E062A-4EAF-4F5F-BDAA-A3433A411BBC}" srcOrd="2" destOrd="0" presId="urn:microsoft.com/office/officeart/2005/8/layout/radial5"/>
    <dgm:cxn modelId="{07DB6549-A4CB-A94E-B7D7-CC5659D935E0}" type="presParOf" srcId="{2E0305E8-61B6-4AF1-AABF-6359B941A9D3}" destId="{D9EEE077-52B7-4CD8-B871-C958BA0F0435}" srcOrd="3" destOrd="0" presId="urn:microsoft.com/office/officeart/2005/8/layout/radial5"/>
    <dgm:cxn modelId="{4FA29259-AFAC-E54F-9539-E9A2F45032B8}" type="presParOf" srcId="{D9EEE077-52B7-4CD8-B871-C958BA0F0435}" destId="{1B774410-12CE-4BC6-AC9E-FA0F463F9ED0}" srcOrd="0" destOrd="0" presId="urn:microsoft.com/office/officeart/2005/8/layout/radial5"/>
    <dgm:cxn modelId="{39483964-012A-814B-95FF-BCFAF39E5CB0}" type="presParOf" srcId="{2E0305E8-61B6-4AF1-AABF-6359B941A9D3}" destId="{BC9C714F-5798-4E19-A0F9-CBDE5DC50BC5}" srcOrd="4" destOrd="0" presId="urn:microsoft.com/office/officeart/2005/8/layout/radial5"/>
    <dgm:cxn modelId="{E70E59B9-75DA-6E4A-95D6-C9B5047F59AA}" type="presParOf" srcId="{2E0305E8-61B6-4AF1-AABF-6359B941A9D3}" destId="{0FDF61D7-0E32-4F92-935F-FCE55B2D5317}" srcOrd="5" destOrd="0" presId="urn:microsoft.com/office/officeart/2005/8/layout/radial5"/>
    <dgm:cxn modelId="{10D2007D-0691-A94B-9943-434AA8B1C87C}" type="presParOf" srcId="{0FDF61D7-0E32-4F92-935F-FCE55B2D5317}" destId="{8D1AF256-ECF1-4AEA-8BB3-8C106687FE58}" srcOrd="0" destOrd="0" presId="urn:microsoft.com/office/officeart/2005/8/layout/radial5"/>
    <dgm:cxn modelId="{F6721E33-A432-0943-8E7A-4C2E59BED25E}" type="presParOf" srcId="{2E0305E8-61B6-4AF1-AABF-6359B941A9D3}" destId="{E8C6B4BF-87DF-4D06-B99C-864074EC7A25}" srcOrd="6" destOrd="0" presId="urn:microsoft.com/office/officeart/2005/8/layout/radial5"/>
    <dgm:cxn modelId="{350344E7-EC28-A146-BC7B-012378EC6732}" type="presParOf" srcId="{2E0305E8-61B6-4AF1-AABF-6359B941A9D3}" destId="{538AC9E3-F2B7-49AF-906C-1B21588246E6}" srcOrd="7" destOrd="0" presId="urn:microsoft.com/office/officeart/2005/8/layout/radial5"/>
    <dgm:cxn modelId="{12BA43E6-1080-3A47-8F55-FAEDD9F0A20D}" type="presParOf" srcId="{538AC9E3-F2B7-49AF-906C-1B21588246E6}" destId="{7DB88C88-9EA2-47CF-ADBB-54DEFDADEC70}" srcOrd="0" destOrd="0" presId="urn:microsoft.com/office/officeart/2005/8/layout/radial5"/>
    <dgm:cxn modelId="{0FA1463D-12FB-AD43-BE70-CA507BEF8B88}" type="presParOf" srcId="{2E0305E8-61B6-4AF1-AABF-6359B941A9D3}" destId="{A9632B19-1F37-405E-84C1-4584493941C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E9231B-363A-4713-BB6C-FE61F749B3B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CC88F2B-FC2B-43E8-B489-220179998A40}">
      <dgm:prSet phldrT="[Tekst]"/>
      <dgm:spPr/>
      <dgm:t>
        <a:bodyPr/>
        <a:lstStyle/>
        <a:p>
          <a:r>
            <a:rPr lang="nl-NL" b="1" dirty="0" smtClean="0"/>
            <a:t>TEMPO</a:t>
          </a:r>
          <a:endParaRPr lang="nl-NL" b="1" dirty="0"/>
        </a:p>
      </dgm:t>
    </dgm:pt>
    <dgm:pt modelId="{A17C056B-A707-4C03-9519-5E6B3FF29C47}" type="parTrans" cxnId="{CDB38D82-C6AE-47FD-B6F9-C5595AACDB89}">
      <dgm:prSet/>
      <dgm:spPr/>
      <dgm:t>
        <a:bodyPr/>
        <a:lstStyle/>
        <a:p>
          <a:endParaRPr lang="nl-NL"/>
        </a:p>
      </dgm:t>
    </dgm:pt>
    <dgm:pt modelId="{79B25A4F-D589-459A-9E88-97AF7C94C2F8}" type="sibTrans" cxnId="{CDB38D82-C6AE-47FD-B6F9-C5595AACDB89}">
      <dgm:prSet/>
      <dgm:spPr/>
      <dgm:t>
        <a:bodyPr/>
        <a:lstStyle/>
        <a:p>
          <a:endParaRPr lang="nl-NL"/>
        </a:p>
      </dgm:t>
    </dgm:pt>
    <dgm:pt modelId="{FF048521-05F0-40D2-B3CB-B886B50B5770}">
      <dgm:prSet phldrT="[Tekst]"/>
      <dgm:spPr/>
      <dgm:t>
        <a:bodyPr/>
        <a:lstStyle/>
        <a:p>
          <a:r>
            <a:rPr lang="nl-NL" dirty="0" smtClean="0"/>
            <a:t>niet te langzaam</a:t>
          </a:r>
          <a:endParaRPr lang="nl-NL" dirty="0"/>
        </a:p>
      </dgm:t>
    </dgm:pt>
    <dgm:pt modelId="{CD6805C9-AE73-4DEF-80DD-2F27FA15E58C}" type="parTrans" cxnId="{725E4E73-CB58-4978-94E8-7CFF2BE3D854}">
      <dgm:prSet/>
      <dgm:spPr/>
      <dgm:t>
        <a:bodyPr/>
        <a:lstStyle/>
        <a:p>
          <a:endParaRPr lang="nl-NL"/>
        </a:p>
      </dgm:t>
    </dgm:pt>
    <dgm:pt modelId="{80E54B28-EB83-4D3C-8E4E-E15925677D1F}" type="sibTrans" cxnId="{725E4E73-CB58-4978-94E8-7CFF2BE3D854}">
      <dgm:prSet/>
      <dgm:spPr/>
      <dgm:t>
        <a:bodyPr/>
        <a:lstStyle/>
        <a:p>
          <a:endParaRPr lang="nl-NL"/>
        </a:p>
      </dgm:t>
    </dgm:pt>
    <dgm:pt modelId="{BCA4747E-AB84-435E-89A7-F73EFE724040}">
      <dgm:prSet phldrT="[Tekst]"/>
      <dgm:spPr/>
      <dgm:t>
        <a:bodyPr/>
        <a:lstStyle/>
        <a:p>
          <a:r>
            <a:rPr lang="nl-NL" dirty="0" smtClean="0"/>
            <a:t>(zeer) snel</a:t>
          </a:r>
          <a:endParaRPr lang="nl-NL" dirty="0"/>
        </a:p>
      </dgm:t>
    </dgm:pt>
    <dgm:pt modelId="{23322DBB-8338-45AF-8BA8-700FC8173C50}" type="parTrans" cxnId="{090A1F7D-702D-4828-B522-6BC1754A963B}">
      <dgm:prSet/>
      <dgm:spPr/>
      <dgm:t>
        <a:bodyPr/>
        <a:lstStyle/>
        <a:p>
          <a:endParaRPr lang="nl-NL"/>
        </a:p>
      </dgm:t>
    </dgm:pt>
    <dgm:pt modelId="{5C83D35E-A8B5-417F-BE71-7F1EA7FAB816}" type="sibTrans" cxnId="{090A1F7D-702D-4828-B522-6BC1754A963B}">
      <dgm:prSet/>
      <dgm:spPr/>
      <dgm:t>
        <a:bodyPr/>
        <a:lstStyle/>
        <a:p>
          <a:endParaRPr lang="nl-NL"/>
        </a:p>
      </dgm:t>
    </dgm:pt>
    <dgm:pt modelId="{F28A18C9-FF21-439B-9289-20F1BD6CC9A9}">
      <dgm:prSet phldrT="[Tekst]"/>
      <dgm:spPr/>
      <dgm:t>
        <a:bodyPr/>
        <a:lstStyle/>
        <a:p>
          <a:r>
            <a:rPr lang="nl-NL" dirty="0" smtClean="0"/>
            <a:t>rustig tot snel</a:t>
          </a:r>
          <a:endParaRPr lang="nl-NL" dirty="0"/>
        </a:p>
      </dgm:t>
    </dgm:pt>
    <dgm:pt modelId="{33DDEEC2-C857-4B4A-B580-EC47DFF054FD}" type="parTrans" cxnId="{FFD9D4B2-C66C-4E1A-9539-E5B0A6516145}">
      <dgm:prSet/>
      <dgm:spPr/>
      <dgm:t>
        <a:bodyPr/>
        <a:lstStyle/>
        <a:p>
          <a:endParaRPr lang="nl-NL"/>
        </a:p>
      </dgm:t>
    </dgm:pt>
    <dgm:pt modelId="{4D556B4D-A5B4-458C-B3EE-A580155DC987}" type="sibTrans" cxnId="{FFD9D4B2-C66C-4E1A-9539-E5B0A6516145}">
      <dgm:prSet/>
      <dgm:spPr/>
      <dgm:t>
        <a:bodyPr/>
        <a:lstStyle/>
        <a:p>
          <a:endParaRPr lang="nl-NL"/>
        </a:p>
      </dgm:t>
    </dgm:pt>
    <dgm:pt modelId="{6A0FD6C7-7C77-4304-B7AE-642DC4C1B3A7}">
      <dgm:prSet phldrT="[Tekst]"/>
      <dgm:spPr/>
      <dgm:t>
        <a:bodyPr/>
        <a:lstStyle/>
        <a:p>
          <a:r>
            <a:rPr lang="nl-NL" dirty="0" smtClean="0"/>
            <a:t>(zeer) langzaam</a:t>
          </a:r>
          <a:endParaRPr lang="nl-NL" dirty="0"/>
        </a:p>
      </dgm:t>
    </dgm:pt>
    <dgm:pt modelId="{203B098E-ED78-4933-8770-543F8016A45A}" type="parTrans" cxnId="{FDB29226-04D1-4F43-B689-1587525B38A1}">
      <dgm:prSet/>
      <dgm:spPr/>
      <dgm:t>
        <a:bodyPr/>
        <a:lstStyle/>
        <a:p>
          <a:endParaRPr lang="nl-NL"/>
        </a:p>
      </dgm:t>
    </dgm:pt>
    <dgm:pt modelId="{9B132116-9455-46B1-9A37-536FCFB7F547}" type="sibTrans" cxnId="{FDB29226-04D1-4F43-B689-1587525B38A1}">
      <dgm:prSet/>
      <dgm:spPr/>
      <dgm:t>
        <a:bodyPr/>
        <a:lstStyle/>
        <a:p>
          <a:endParaRPr lang="nl-NL"/>
        </a:p>
      </dgm:t>
    </dgm:pt>
    <dgm:pt modelId="{86D050A4-56FC-4B1C-BBE2-B4FFCD8D7A7F}" type="pres">
      <dgm:prSet presAssocID="{7EE9231B-363A-4713-BB6C-FE61F749B3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1266B34-8873-4D1E-9AF7-3635D356AB67}" type="pres">
      <dgm:prSet presAssocID="{8CC88F2B-FC2B-43E8-B489-220179998A40}" presName="centerShape" presStyleLbl="node0" presStyleIdx="0" presStyleCnt="1"/>
      <dgm:spPr/>
      <dgm:t>
        <a:bodyPr/>
        <a:lstStyle/>
        <a:p>
          <a:endParaRPr lang="nl-NL"/>
        </a:p>
      </dgm:t>
    </dgm:pt>
    <dgm:pt modelId="{8ACFFE9D-5C1E-45F9-BACE-9F7DB972A103}" type="pres">
      <dgm:prSet presAssocID="{CD6805C9-AE73-4DEF-80DD-2F27FA15E58C}" presName="parTrans" presStyleLbl="sibTrans2D1" presStyleIdx="0" presStyleCnt="4"/>
      <dgm:spPr/>
      <dgm:t>
        <a:bodyPr/>
        <a:lstStyle/>
        <a:p>
          <a:endParaRPr lang="nl-NL"/>
        </a:p>
      </dgm:t>
    </dgm:pt>
    <dgm:pt modelId="{33184EB8-2882-4B03-8254-FE538DDC57B7}" type="pres">
      <dgm:prSet presAssocID="{CD6805C9-AE73-4DEF-80DD-2F27FA15E58C}" presName="connectorText" presStyleLbl="sibTrans2D1" presStyleIdx="0" presStyleCnt="4"/>
      <dgm:spPr/>
      <dgm:t>
        <a:bodyPr/>
        <a:lstStyle/>
        <a:p>
          <a:endParaRPr lang="nl-NL"/>
        </a:p>
      </dgm:t>
    </dgm:pt>
    <dgm:pt modelId="{BA1340FF-554E-47E5-AE51-CFB7A280F5D2}" type="pres">
      <dgm:prSet presAssocID="{FF048521-05F0-40D2-B3CB-B886B50B57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8C3FA3C-4F3C-4899-94CD-99ED5A4F47C0}" type="pres">
      <dgm:prSet presAssocID="{23322DBB-8338-45AF-8BA8-700FC8173C50}" presName="parTrans" presStyleLbl="sibTrans2D1" presStyleIdx="1" presStyleCnt="4"/>
      <dgm:spPr/>
      <dgm:t>
        <a:bodyPr/>
        <a:lstStyle/>
        <a:p>
          <a:endParaRPr lang="nl-NL"/>
        </a:p>
      </dgm:t>
    </dgm:pt>
    <dgm:pt modelId="{4235CFBE-5E67-4982-9A3F-AF8DB4D8C4A1}" type="pres">
      <dgm:prSet presAssocID="{23322DBB-8338-45AF-8BA8-700FC8173C50}" presName="connectorText" presStyleLbl="sibTrans2D1" presStyleIdx="1" presStyleCnt="4"/>
      <dgm:spPr/>
      <dgm:t>
        <a:bodyPr/>
        <a:lstStyle/>
        <a:p>
          <a:endParaRPr lang="nl-NL"/>
        </a:p>
      </dgm:t>
    </dgm:pt>
    <dgm:pt modelId="{3104FB5B-5E81-44B7-960A-E414B6F7A428}" type="pres">
      <dgm:prSet presAssocID="{BCA4747E-AB84-435E-89A7-F73EFE72404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7503156-2E4C-4EA0-AA57-9E54EE3551CD}" type="pres">
      <dgm:prSet presAssocID="{33DDEEC2-C857-4B4A-B580-EC47DFF054FD}" presName="parTrans" presStyleLbl="sibTrans2D1" presStyleIdx="2" presStyleCnt="4"/>
      <dgm:spPr/>
      <dgm:t>
        <a:bodyPr/>
        <a:lstStyle/>
        <a:p>
          <a:endParaRPr lang="nl-NL"/>
        </a:p>
      </dgm:t>
    </dgm:pt>
    <dgm:pt modelId="{91015D0D-8151-4A0C-BEDC-F134CF2B6111}" type="pres">
      <dgm:prSet presAssocID="{33DDEEC2-C857-4B4A-B580-EC47DFF054FD}" presName="connectorText" presStyleLbl="sibTrans2D1" presStyleIdx="2" presStyleCnt="4"/>
      <dgm:spPr/>
      <dgm:t>
        <a:bodyPr/>
        <a:lstStyle/>
        <a:p>
          <a:endParaRPr lang="nl-NL"/>
        </a:p>
      </dgm:t>
    </dgm:pt>
    <dgm:pt modelId="{405F1170-FEF6-4281-B6E0-AD2CBC38F989}" type="pres">
      <dgm:prSet presAssocID="{F28A18C9-FF21-439B-9289-20F1BD6CC9A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601B0A8-E7D4-4140-9B6D-43860B2F396E}" type="pres">
      <dgm:prSet presAssocID="{203B098E-ED78-4933-8770-543F8016A45A}" presName="parTrans" presStyleLbl="sibTrans2D1" presStyleIdx="3" presStyleCnt="4"/>
      <dgm:spPr/>
      <dgm:t>
        <a:bodyPr/>
        <a:lstStyle/>
        <a:p>
          <a:endParaRPr lang="nl-NL"/>
        </a:p>
      </dgm:t>
    </dgm:pt>
    <dgm:pt modelId="{334559E8-34C6-4F11-A6FF-86203C1B7B6F}" type="pres">
      <dgm:prSet presAssocID="{203B098E-ED78-4933-8770-543F8016A45A}" presName="connectorText" presStyleLbl="sibTrans2D1" presStyleIdx="3" presStyleCnt="4"/>
      <dgm:spPr/>
      <dgm:t>
        <a:bodyPr/>
        <a:lstStyle/>
        <a:p>
          <a:endParaRPr lang="nl-NL"/>
        </a:p>
      </dgm:t>
    </dgm:pt>
    <dgm:pt modelId="{38065BA7-2CE8-458E-9B84-2182FA60090E}" type="pres">
      <dgm:prSet presAssocID="{6A0FD6C7-7C77-4304-B7AE-642DC4C1B3A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1D8B9EF-7D5B-D847-9998-CC8352666333}" type="presOf" srcId="{BCA4747E-AB84-435E-89A7-F73EFE724040}" destId="{3104FB5B-5E81-44B7-960A-E414B6F7A428}" srcOrd="0" destOrd="0" presId="urn:microsoft.com/office/officeart/2005/8/layout/radial5"/>
    <dgm:cxn modelId="{2DFD9042-EA4B-A94D-BB3A-2C08021DB853}" type="presOf" srcId="{33DDEEC2-C857-4B4A-B580-EC47DFF054FD}" destId="{91015D0D-8151-4A0C-BEDC-F134CF2B6111}" srcOrd="1" destOrd="0" presId="urn:microsoft.com/office/officeart/2005/8/layout/radial5"/>
    <dgm:cxn modelId="{FFD9D4B2-C66C-4E1A-9539-E5B0A6516145}" srcId="{8CC88F2B-FC2B-43E8-B489-220179998A40}" destId="{F28A18C9-FF21-439B-9289-20F1BD6CC9A9}" srcOrd="2" destOrd="0" parTransId="{33DDEEC2-C857-4B4A-B580-EC47DFF054FD}" sibTransId="{4D556B4D-A5B4-458C-B3EE-A580155DC987}"/>
    <dgm:cxn modelId="{645EE1C7-3C9A-484E-92DF-F9B2A019D68F}" type="presOf" srcId="{8CC88F2B-FC2B-43E8-B489-220179998A40}" destId="{41266B34-8873-4D1E-9AF7-3635D356AB67}" srcOrd="0" destOrd="0" presId="urn:microsoft.com/office/officeart/2005/8/layout/radial5"/>
    <dgm:cxn modelId="{67685E36-5AE0-C14A-A1E1-50B6AAAB7FED}" type="presOf" srcId="{203B098E-ED78-4933-8770-543F8016A45A}" destId="{334559E8-34C6-4F11-A6FF-86203C1B7B6F}" srcOrd="1" destOrd="0" presId="urn:microsoft.com/office/officeart/2005/8/layout/radial5"/>
    <dgm:cxn modelId="{CDFA5204-74AF-CD4A-A543-685CF02A43C6}" type="presOf" srcId="{23322DBB-8338-45AF-8BA8-700FC8173C50}" destId="{4235CFBE-5E67-4982-9A3F-AF8DB4D8C4A1}" srcOrd="1" destOrd="0" presId="urn:microsoft.com/office/officeart/2005/8/layout/radial5"/>
    <dgm:cxn modelId="{38D9BCBC-245B-DC45-A47C-B184B9E7665D}" type="presOf" srcId="{CD6805C9-AE73-4DEF-80DD-2F27FA15E58C}" destId="{33184EB8-2882-4B03-8254-FE538DDC57B7}" srcOrd="1" destOrd="0" presId="urn:microsoft.com/office/officeart/2005/8/layout/radial5"/>
    <dgm:cxn modelId="{66D4BBEA-134A-4045-9531-E49A8BE17B9A}" type="presOf" srcId="{203B098E-ED78-4933-8770-543F8016A45A}" destId="{E601B0A8-E7D4-4140-9B6D-43860B2F396E}" srcOrd="0" destOrd="0" presId="urn:microsoft.com/office/officeart/2005/8/layout/radial5"/>
    <dgm:cxn modelId="{FDB29226-04D1-4F43-B689-1587525B38A1}" srcId="{8CC88F2B-FC2B-43E8-B489-220179998A40}" destId="{6A0FD6C7-7C77-4304-B7AE-642DC4C1B3A7}" srcOrd="3" destOrd="0" parTransId="{203B098E-ED78-4933-8770-543F8016A45A}" sibTransId="{9B132116-9455-46B1-9A37-536FCFB7F547}"/>
    <dgm:cxn modelId="{725E4E73-CB58-4978-94E8-7CFF2BE3D854}" srcId="{8CC88F2B-FC2B-43E8-B489-220179998A40}" destId="{FF048521-05F0-40D2-B3CB-B886B50B5770}" srcOrd="0" destOrd="0" parTransId="{CD6805C9-AE73-4DEF-80DD-2F27FA15E58C}" sibTransId="{80E54B28-EB83-4D3C-8E4E-E15925677D1F}"/>
    <dgm:cxn modelId="{9A36A078-E7DE-A840-9545-6B8C92569D25}" type="presOf" srcId="{6A0FD6C7-7C77-4304-B7AE-642DC4C1B3A7}" destId="{38065BA7-2CE8-458E-9B84-2182FA60090E}" srcOrd="0" destOrd="0" presId="urn:microsoft.com/office/officeart/2005/8/layout/radial5"/>
    <dgm:cxn modelId="{090A1F7D-702D-4828-B522-6BC1754A963B}" srcId="{8CC88F2B-FC2B-43E8-B489-220179998A40}" destId="{BCA4747E-AB84-435E-89A7-F73EFE724040}" srcOrd="1" destOrd="0" parTransId="{23322DBB-8338-45AF-8BA8-700FC8173C50}" sibTransId="{5C83D35E-A8B5-417F-BE71-7F1EA7FAB816}"/>
    <dgm:cxn modelId="{59E85F5D-6C1A-5B4B-A5D5-946F310C701F}" type="presOf" srcId="{33DDEEC2-C857-4B4A-B580-EC47DFF054FD}" destId="{07503156-2E4C-4EA0-AA57-9E54EE3551CD}" srcOrd="0" destOrd="0" presId="urn:microsoft.com/office/officeart/2005/8/layout/radial5"/>
    <dgm:cxn modelId="{8970A873-42F8-E84E-A89A-BA264348A878}" type="presOf" srcId="{CD6805C9-AE73-4DEF-80DD-2F27FA15E58C}" destId="{8ACFFE9D-5C1E-45F9-BACE-9F7DB972A103}" srcOrd="0" destOrd="0" presId="urn:microsoft.com/office/officeart/2005/8/layout/radial5"/>
    <dgm:cxn modelId="{7351ADF6-5C15-8844-8AE5-395FF47431AC}" type="presOf" srcId="{FF048521-05F0-40D2-B3CB-B886B50B5770}" destId="{BA1340FF-554E-47E5-AE51-CFB7A280F5D2}" srcOrd="0" destOrd="0" presId="urn:microsoft.com/office/officeart/2005/8/layout/radial5"/>
    <dgm:cxn modelId="{973D8A1C-64E0-AC4E-9BE6-FCA8F9AE9AE3}" type="presOf" srcId="{7EE9231B-363A-4713-BB6C-FE61F749B3B5}" destId="{86D050A4-56FC-4B1C-BBE2-B4FFCD8D7A7F}" srcOrd="0" destOrd="0" presId="urn:microsoft.com/office/officeart/2005/8/layout/radial5"/>
    <dgm:cxn modelId="{DAB225C9-57BB-A04B-81DE-145748738761}" type="presOf" srcId="{F28A18C9-FF21-439B-9289-20F1BD6CC9A9}" destId="{405F1170-FEF6-4281-B6E0-AD2CBC38F989}" srcOrd="0" destOrd="0" presId="urn:microsoft.com/office/officeart/2005/8/layout/radial5"/>
    <dgm:cxn modelId="{3345A473-F1DE-1948-AD2F-AF4B0827DBFF}" type="presOf" srcId="{23322DBB-8338-45AF-8BA8-700FC8173C50}" destId="{F8C3FA3C-4F3C-4899-94CD-99ED5A4F47C0}" srcOrd="0" destOrd="0" presId="urn:microsoft.com/office/officeart/2005/8/layout/radial5"/>
    <dgm:cxn modelId="{CDB38D82-C6AE-47FD-B6F9-C5595AACDB89}" srcId="{7EE9231B-363A-4713-BB6C-FE61F749B3B5}" destId="{8CC88F2B-FC2B-43E8-B489-220179998A40}" srcOrd="0" destOrd="0" parTransId="{A17C056B-A707-4C03-9519-5E6B3FF29C47}" sibTransId="{79B25A4F-D589-459A-9E88-97AF7C94C2F8}"/>
    <dgm:cxn modelId="{2F8BB998-7C5B-7345-BCE7-169CCF1BE677}" type="presParOf" srcId="{86D050A4-56FC-4B1C-BBE2-B4FFCD8D7A7F}" destId="{41266B34-8873-4D1E-9AF7-3635D356AB67}" srcOrd="0" destOrd="0" presId="urn:microsoft.com/office/officeart/2005/8/layout/radial5"/>
    <dgm:cxn modelId="{C0CD51E6-A12B-F747-BF36-C27E21DEE0A7}" type="presParOf" srcId="{86D050A4-56FC-4B1C-BBE2-B4FFCD8D7A7F}" destId="{8ACFFE9D-5C1E-45F9-BACE-9F7DB972A103}" srcOrd="1" destOrd="0" presId="urn:microsoft.com/office/officeart/2005/8/layout/radial5"/>
    <dgm:cxn modelId="{5AA03F5C-E734-074B-9847-CB1B06FE6EAF}" type="presParOf" srcId="{8ACFFE9D-5C1E-45F9-BACE-9F7DB972A103}" destId="{33184EB8-2882-4B03-8254-FE538DDC57B7}" srcOrd="0" destOrd="0" presId="urn:microsoft.com/office/officeart/2005/8/layout/radial5"/>
    <dgm:cxn modelId="{1F854E45-00BA-054A-943D-E7543CE2D60A}" type="presParOf" srcId="{86D050A4-56FC-4B1C-BBE2-B4FFCD8D7A7F}" destId="{BA1340FF-554E-47E5-AE51-CFB7A280F5D2}" srcOrd="2" destOrd="0" presId="urn:microsoft.com/office/officeart/2005/8/layout/radial5"/>
    <dgm:cxn modelId="{27FA18E1-83F9-8648-9222-83239F5AB723}" type="presParOf" srcId="{86D050A4-56FC-4B1C-BBE2-B4FFCD8D7A7F}" destId="{F8C3FA3C-4F3C-4899-94CD-99ED5A4F47C0}" srcOrd="3" destOrd="0" presId="urn:microsoft.com/office/officeart/2005/8/layout/radial5"/>
    <dgm:cxn modelId="{1DAB91BC-2010-C745-865B-9EC9415EE41D}" type="presParOf" srcId="{F8C3FA3C-4F3C-4899-94CD-99ED5A4F47C0}" destId="{4235CFBE-5E67-4982-9A3F-AF8DB4D8C4A1}" srcOrd="0" destOrd="0" presId="urn:microsoft.com/office/officeart/2005/8/layout/radial5"/>
    <dgm:cxn modelId="{94523977-97B8-C14E-BFB7-591E83E3D915}" type="presParOf" srcId="{86D050A4-56FC-4B1C-BBE2-B4FFCD8D7A7F}" destId="{3104FB5B-5E81-44B7-960A-E414B6F7A428}" srcOrd="4" destOrd="0" presId="urn:microsoft.com/office/officeart/2005/8/layout/radial5"/>
    <dgm:cxn modelId="{D88FED4C-43E7-0D4A-8469-FD44A5A6827E}" type="presParOf" srcId="{86D050A4-56FC-4B1C-BBE2-B4FFCD8D7A7F}" destId="{07503156-2E4C-4EA0-AA57-9E54EE3551CD}" srcOrd="5" destOrd="0" presId="urn:microsoft.com/office/officeart/2005/8/layout/radial5"/>
    <dgm:cxn modelId="{E0A3CB25-92ED-8940-BD83-16C41C5480C0}" type="presParOf" srcId="{07503156-2E4C-4EA0-AA57-9E54EE3551CD}" destId="{91015D0D-8151-4A0C-BEDC-F134CF2B6111}" srcOrd="0" destOrd="0" presId="urn:microsoft.com/office/officeart/2005/8/layout/radial5"/>
    <dgm:cxn modelId="{72F3ECAE-BCD5-C643-AE50-6BD57DA4D5A1}" type="presParOf" srcId="{86D050A4-56FC-4B1C-BBE2-B4FFCD8D7A7F}" destId="{405F1170-FEF6-4281-B6E0-AD2CBC38F989}" srcOrd="6" destOrd="0" presId="urn:microsoft.com/office/officeart/2005/8/layout/radial5"/>
    <dgm:cxn modelId="{32D55A6E-9950-5841-BE8F-BA2C8117B1F1}" type="presParOf" srcId="{86D050A4-56FC-4B1C-BBE2-B4FFCD8D7A7F}" destId="{E601B0A8-E7D4-4140-9B6D-43860B2F396E}" srcOrd="7" destOrd="0" presId="urn:microsoft.com/office/officeart/2005/8/layout/radial5"/>
    <dgm:cxn modelId="{D75FA835-593B-824E-827D-4441A928A4B7}" type="presParOf" srcId="{E601B0A8-E7D4-4140-9B6D-43860B2F396E}" destId="{334559E8-34C6-4F11-A6FF-86203C1B7B6F}" srcOrd="0" destOrd="0" presId="urn:microsoft.com/office/officeart/2005/8/layout/radial5"/>
    <dgm:cxn modelId="{E963F8EC-5907-5F46-AF44-9149D13FA385}" type="presParOf" srcId="{86D050A4-56FC-4B1C-BBE2-B4FFCD8D7A7F}" destId="{38065BA7-2CE8-458E-9B84-2182FA60090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1FF030-023A-4D4A-99F4-BAC6C138EDC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7967DD3-582D-4E6F-B318-40C2AA543D6F}">
      <dgm:prSet phldrT="[Tekst]" custT="1"/>
      <dgm:spPr/>
      <dgm:t>
        <a:bodyPr/>
        <a:lstStyle/>
        <a:p>
          <a:r>
            <a:rPr lang="nl-NL" sz="1400" b="1" dirty="0" smtClean="0"/>
            <a:t>DYNAMIEK</a:t>
          </a:r>
          <a:endParaRPr lang="nl-NL" sz="1400" b="1" dirty="0"/>
        </a:p>
      </dgm:t>
    </dgm:pt>
    <dgm:pt modelId="{9CA6F655-3370-4BAF-BBBA-4AD8FEBEE18B}" type="parTrans" cxnId="{F6A03901-7510-4CAE-BD1D-49B20DE090C7}">
      <dgm:prSet/>
      <dgm:spPr/>
      <dgm:t>
        <a:bodyPr/>
        <a:lstStyle/>
        <a:p>
          <a:endParaRPr lang="nl-NL"/>
        </a:p>
      </dgm:t>
    </dgm:pt>
    <dgm:pt modelId="{92BD7719-8361-45D9-A0E9-53C3028D2FC6}" type="sibTrans" cxnId="{F6A03901-7510-4CAE-BD1D-49B20DE090C7}">
      <dgm:prSet/>
      <dgm:spPr/>
      <dgm:t>
        <a:bodyPr/>
        <a:lstStyle/>
        <a:p>
          <a:endParaRPr lang="nl-NL"/>
        </a:p>
      </dgm:t>
    </dgm:pt>
    <dgm:pt modelId="{6AC15CCF-976B-40F4-ABED-28AE21049135}">
      <dgm:prSet phldrT="[Tekst]" custT="1"/>
      <dgm:spPr/>
      <dgm:t>
        <a:bodyPr/>
        <a:lstStyle/>
        <a:p>
          <a:r>
            <a:rPr lang="nl-NL" sz="2000" dirty="0" smtClean="0"/>
            <a:t>hard</a:t>
          </a:r>
          <a:r>
            <a:rPr lang="nl-NL" sz="1300" dirty="0" smtClean="0"/>
            <a:t> </a:t>
          </a:r>
          <a:r>
            <a:rPr lang="nl-NL" sz="2000" dirty="0" smtClean="0"/>
            <a:t>(luid)</a:t>
          </a:r>
          <a:endParaRPr lang="nl-NL" sz="2000" dirty="0"/>
        </a:p>
      </dgm:t>
    </dgm:pt>
    <dgm:pt modelId="{BF4E8011-335D-454F-B7B3-19A666DC8A03}" type="parTrans" cxnId="{BCF117B5-1ADB-483B-8326-8B97B48B9D04}">
      <dgm:prSet/>
      <dgm:spPr/>
      <dgm:t>
        <a:bodyPr/>
        <a:lstStyle/>
        <a:p>
          <a:endParaRPr lang="nl-NL"/>
        </a:p>
      </dgm:t>
    </dgm:pt>
    <dgm:pt modelId="{DF70B5DE-63E2-49C8-974E-F34C88A22CE7}" type="sibTrans" cxnId="{BCF117B5-1ADB-483B-8326-8B97B48B9D04}">
      <dgm:prSet/>
      <dgm:spPr/>
      <dgm:t>
        <a:bodyPr/>
        <a:lstStyle/>
        <a:p>
          <a:endParaRPr lang="nl-NL"/>
        </a:p>
      </dgm:t>
    </dgm:pt>
    <dgm:pt modelId="{563BE92D-38E1-4265-9952-66CF672E7D8D}">
      <dgm:prSet phldrT="[Tekst]" custT="1"/>
      <dgm:spPr/>
      <dgm:t>
        <a:bodyPr/>
        <a:lstStyle/>
        <a:p>
          <a:r>
            <a:rPr lang="nl-NL" sz="2000" smtClean="0"/>
            <a:t>crescendo</a:t>
          </a:r>
          <a:endParaRPr lang="nl-NL" sz="2000" dirty="0" smtClean="0"/>
        </a:p>
      </dgm:t>
    </dgm:pt>
    <dgm:pt modelId="{0DAA2F7C-11C6-432F-BC07-6F9BDAB0BD27}" type="parTrans" cxnId="{E88329D5-05DD-41F1-96E5-E5C46952816C}">
      <dgm:prSet/>
      <dgm:spPr/>
      <dgm:t>
        <a:bodyPr/>
        <a:lstStyle/>
        <a:p>
          <a:endParaRPr lang="nl-NL"/>
        </a:p>
      </dgm:t>
    </dgm:pt>
    <dgm:pt modelId="{3E88AAFB-4575-4B55-B3D8-D0D33567CC8D}" type="sibTrans" cxnId="{E88329D5-05DD-41F1-96E5-E5C46952816C}">
      <dgm:prSet/>
      <dgm:spPr/>
      <dgm:t>
        <a:bodyPr/>
        <a:lstStyle/>
        <a:p>
          <a:endParaRPr lang="nl-NL"/>
        </a:p>
      </dgm:t>
    </dgm:pt>
    <dgm:pt modelId="{6B8ABA41-4F46-4456-B0D5-0B05A870A9AA}">
      <dgm:prSet phldrT="[Tekst]" custT="1"/>
      <dgm:spPr/>
      <dgm:t>
        <a:bodyPr/>
        <a:lstStyle/>
        <a:p>
          <a:r>
            <a:rPr lang="nl-NL" sz="2000" dirty="0" smtClean="0"/>
            <a:t>zacht</a:t>
          </a:r>
          <a:endParaRPr lang="nl-NL" sz="2000" dirty="0"/>
        </a:p>
      </dgm:t>
    </dgm:pt>
    <dgm:pt modelId="{D4415A56-BA31-4847-B2D0-603FF94C1F9A}" type="parTrans" cxnId="{61027BBD-6025-42B3-B571-A8DFA107936E}">
      <dgm:prSet/>
      <dgm:spPr/>
      <dgm:t>
        <a:bodyPr/>
        <a:lstStyle/>
        <a:p>
          <a:endParaRPr lang="nl-NL"/>
        </a:p>
      </dgm:t>
    </dgm:pt>
    <dgm:pt modelId="{009FF4C8-7E39-4649-8E24-4FB27983A0D8}" type="sibTrans" cxnId="{61027BBD-6025-42B3-B571-A8DFA107936E}">
      <dgm:prSet/>
      <dgm:spPr/>
      <dgm:t>
        <a:bodyPr/>
        <a:lstStyle/>
        <a:p>
          <a:endParaRPr lang="nl-NL"/>
        </a:p>
      </dgm:t>
    </dgm:pt>
    <dgm:pt modelId="{C6F335A4-4ECE-4992-8812-5C22B8A7E9D1}">
      <dgm:prSet phldrT="[Tekst]" custT="1"/>
      <dgm:spPr/>
      <dgm:t>
        <a:bodyPr/>
        <a:lstStyle/>
        <a:p>
          <a:r>
            <a:rPr lang="nl-NL" sz="2000" dirty="0" smtClean="0"/>
            <a:t>decrescendo</a:t>
          </a:r>
          <a:endParaRPr lang="nl-NL" sz="2000" dirty="0"/>
        </a:p>
      </dgm:t>
    </dgm:pt>
    <dgm:pt modelId="{B3564D82-A7F7-4E09-ADDE-9B4D43DBF859}" type="parTrans" cxnId="{90C98587-D334-4B89-A3E5-D3CC4B90F2B2}">
      <dgm:prSet/>
      <dgm:spPr/>
      <dgm:t>
        <a:bodyPr/>
        <a:lstStyle/>
        <a:p>
          <a:endParaRPr lang="nl-NL"/>
        </a:p>
      </dgm:t>
    </dgm:pt>
    <dgm:pt modelId="{0C838748-26AE-4CB4-A72C-0541E009EBBD}" type="sibTrans" cxnId="{90C98587-D334-4B89-A3E5-D3CC4B90F2B2}">
      <dgm:prSet/>
      <dgm:spPr/>
      <dgm:t>
        <a:bodyPr/>
        <a:lstStyle/>
        <a:p>
          <a:endParaRPr lang="nl-NL"/>
        </a:p>
      </dgm:t>
    </dgm:pt>
    <dgm:pt modelId="{6F9D8426-8DB4-47F4-B4FF-9007BB21EA93}" type="pres">
      <dgm:prSet presAssocID="{A21FF030-023A-4D4A-99F4-BAC6C138ED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FC61D3D-073A-480C-AF61-9D2BCCA45F03}" type="pres">
      <dgm:prSet presAssocID="{17967DD3-582D-4E6F-B318-40C2AA543D6F}" presName="centerShape" presStyleLbl="node0" presStyleIdx="0" presStyleCnt="1" custScaleX="116621"/>
      <dgm:spPr/>
      <dgm:t>
        <a:bodyPr/>
        <a:lstStyle/>
        <a:p>
          <a:endParaRPr lang="nl-NL"/>
        </a:p>
      </dgm:t>
    </dgm:pt>
    <dgm:pt modelId="{6D78DEF3-E855-4702-A395-8F3EF7251927}" type="pres">
      <dgm:prSet presAssocID="{BF4E8011-335D-454F-B7B3-19A666DC8A03}" presName="parTrans" presStyleLbl="sibTrans2D1" presStyleIdx="0" presStyleCnt="4"/>
      <dgm:spPr/>
      <dgm:t>
        <a:bodyPr/>
        <a:lstStyle/>
        <a:p>
          <a:endParaRPr lang="nl-NL"/>
        </a:p>
      </dgm:t>
    </dgm:pt>
    <dgm:pt modelId="{91E24793-5329-420A-89DD-D972607FFCD6}" type="pres">
      <dgm:prSet presAssocID="{BF4E8011-335D-454F-B7B3-19A666DC8A03}" presName="connectorText" presStyleLbl="sibTrans2D1" presStyleIdx="0" presStyleCnt="4"/>
      <dgm:spPr/>
      <dgm:t>
        <a:bodyPr/>
        <a:lstStyle/>
        <a:p>
          <a:endParaRPr lang="nl-NL"/>
        </a:p>
      </dgm:t>
    </dgm:pt>
    <dgm:pt modelId="{D86D0F35-EB28-44B2-9272-A737306C0FF2}" type="pres">
      <dgm:prSet presAssocID="{6AC15CCF-976B-40F4-ABED-28AE2104913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08229F2-783E-4713-B0B5-A3E7E646D925}" type="pres">
      <dgm:prSet presAssocID="{0DAA2F7C-11C6-432F-BC07-6F9BDAB0BD27}" presName="parTrans" presStyleLbl="sibTrans2D1" presStyleIdx="1" presStyleCnt="4"/>
      <dgm:spPr/>
      <dgm:t>
        <a:bodyPr/>
        <a:lstStyle/>
        <a:p>
          <a:endParaRPr lang="nl-NL"/>
        </a:p>
      </dgm:t>
    </dgm:pt>
    <dgm:pt modelId="{5286DF20-AD3D-42C1-BF66-8CE478DAACAA}" type="pres">
      <dgm:prSet presAssocID="{0DAA2F7C-11C6-432F-BC07-6F9BDAB0BD27}" presName="connectorText" presStyleLbl="sibTrans2D1" presStyleIdx="1" presStyleCnt="4"/>
      <dgm:spPr/>
      <dgm:t>
        <a:bodyPr/>
        <a:lstStyle/>
        <a:p>
          <a:endParaRPr lang="nl-NL"/>
        </a:p>
      </dgm:t>
    </dgm:pt>
    <dgm:pt modelId="{254E99AC-5751-4A6C-A549-9B3F438E72DF}" type="pres">
      <dgm:prSet presAssocID="{563BE92D-38E1-4265-9952-66CF672E7D8D}" presName="node" presStyleLbl="node1" presStyleIdx="1" presStyleCnt="4" custScaleX="188163" custRadScaleRad="143530" custRadScaleInc="-295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8C7AA8D-B0FA-4B2E-951D-C1C7507D7F7E}" type="pres">
      <dgm:prSet presAssocID="{D4415A56-BA31-4847-B2D0-603FF94C1F9A}" presName="parTrans" presStyleLbl="sibTrans2D1" presStyleIdx="2" presStyleCnt="4"/>
      <dgm:spPr/>
      <dgm:t>
        <a:bodyPr/>
        <a:lstStyle/>
        <a:p>
          <a:endParaRPr lang="nl-NL"/>
        </a:p>
      </dgm:t>
    </dgm:pt>
    <dgm:pt modelId="{7BEB8407-7D97-4A00-B590-34F13BDF0B40}" type="pres">
      <dgm:prSet presAssocID="{D4415A56-BA31-4847-B2D0-603FF94C1F9A}" presName="connectorText" presStyleLbl="sibTrans2D1" presStyleIdx="2" presStyleCnt="4"/>
      <dgm:spPr/>
      <dgm:t>
        <a:bodyPr/>
        <a:lstStyle/>
        <a:p>
          <a:endParaRPr lang="nl-NL"/>
        </a:p>
      </dgm:t>
    </dgm:pt>
    <dgm:pt modelId="{0544CB4B-3935-4BAE-9356-BAA7A9B541E6}" type="pres">
      <dgm:prSet presAssocID="{6B8ABA41-4F46-4456-B0D5-0B05A870A9A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7987EE6-2FB9-459E-8CD0-6BB2614D1092}" type="pres">
      <dgm:prSet presAssocID="{B3564D82-A7F7-4E09-ADDE-9B4D43DBF859}" presName="parTrans" presStyleLbl="sibTrans2D1" presStyleIdx="3" presStyleCnt="4"/>
      <dgm:spPr/>
      <dgm:t>
        <a:bodyPr/>
        <a:lstStyle/>
        <a:p>
          <a:endParaRPr lang="nl-NL"/>
        </a:p>
      </dgm:t>
    </dgm:pt>
    <dgm:pt modelId="{770478BB-5D80-4195-86C4-19D24C756858}" type="pres">
      <dgm:prSet presAssocID="{B3564D82-A7F7-4E09-ADDE-9B4D43DBF859}" presName="connectorText" presStyleLbl="sibTrans2D1" presStyleIdx="3" presStyleCnt="4"/>
      <dgm:spPr/>
      <dgm:t>
        <a:bodyPr/>
        <a:lstStyle/>
        <a:p>
          <a:endParaRPr lang="nl-NL"/>
        </a:p>
      </dgm:t>
    </dgm:pt>
    <dgm:pt modelId="{58EC231B-541D-456F-B1A7-12AE41AFAD69}" type="pres">
      <dgm:prSet presAssocID="{C6F335A4-4ECE-4992-8812-5C22B8A7E9D1}" presName="node" presStyleLbl="node1" presStyleIdx="3" presStyleCnt="4" custScaleX="172865" custRadScaleRad="143106" custRadScaleInc="-88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88329D5-05DD-41F1-96E5-E5C46952816C}" srcId="{17967DD3-582D-4E6F-B318-40C2AA543D6F}" destId="{563BE92D-38E1-4265-9952-66CF672E7D8D}" srcOrd="1" destOrd="0" parTransId="{0DAA2F7C-11C6-432F-BC07-6F9BDAB0BD27}" sibTransId="{3E88AAFB-4575-4B55-B3D8-D0D33567CC8D}"/>
    <dgm:cxn modelId="{19E4F757-2F17-D84C-BB5D-A59F2C8DA04B}" type="presOf" srcId="{563BE92D-38E1-4265-9952-66CF672E7D8D}" destId="{254E99AC-5751-4A6C-A549-9B3F438E72DF}" srcOrd="0" destOrd="0" presId="urn:microsoft.com/office/officeart/2005/8/layout/radial5"/>
    <dgm:cxn modelId="{766FE0B2-BBCD-E047-9C13-E213F9A4EC21}" type="presOf" srcId="{0DAA2F7C-11C6-432F-BC07-6F9BDAB0BD27}" destId="{B08229F2-783E-4713-B0B5-A3E7E646D925}" srcOrd="0" destOrd="0" presId="urn:microsoft.com/office/officeart/2005/8/layout/radial5"/>
    <dgm:cxn modelId="{19DA8EDB-22E9-F743-B4BC-75DF88A9296B}" type="presOf" srcId="{BF4E8011-335D-454F-B7B3-19A666DC8A03}" destId="{6D78DEF3-E855-4702-A395-8F3EF7251927}" srcOrd="0" destOrd="0" presId="urn:microsoft.com/office/officeart/2005/8/layout/radial5"/>
    <dgm:cxn modelId="{B022A7EE-9BAD-E243-8BA8-2D610AE5917B}" type="presOf" srcId="{B3564D82-A7F7-4E09-ADDE-9B4D43DBF859}" destId="{67987EE6-2FB9-459E-8CD0-6BB2614D1092}" srcOrd="0" destOrd="0" presId="urn:microsoft.com/office/officeart/2005/8/layout/radial5"/>
    <dgm:cxn modelId="{02809169-D258-8D4C-A9F3-965E791F6A83}" type="presOf" srcId="{C6F335A4-4ECE-4992-8812-5C22B8A7E9D1}" destId="{58EC231B-541D-456F-B1A7-12AE41AFAD69}" srcOrd="0" destOrd="0" presId="urn:microsoft.com/office/officeart/2005/8/layout/radial5"/>
    <dgm:cxn modelId="{09C1BA47-2ED5-8642-B1C0-B2FD85976C8D}" type="presOf" srcId="{D4415A56-BA31-4847-B2D0-603FF94C1F9A}" destId="{D8C7AA8D-B0FA-4B2E-951D-C1C7507D7F7E}" srcOrd="0" destOrd="0" presId="urn:microsoft.com/office/officeart/2005/8/layout/radial5"/>
    <dgm:cxn modelId="{62274129-5CC8-4145-BA0F-B2B06C1AD4C3}" type="presOf" srcId="{0DAA2F7C-11C6-432F-BC07-6F9BDAB0BD27}" destId="{5286DF20-AD3D-42C1-BF66-8CE478DAACAA}" srcOrd="1" destOrd="0" presId="urn:microsoft.com/office/officeart/2005/8/layout/radial5"/>
    <dgm:cxn modelId="{B8214EB2-07D9-464D-809C-ACADF65BB543}" type="presOf" srcId="{A21FF030-023A-4D4A-99F4-BAC6C138EDC3}" destId="{6F9D8426-8DB4-47F4-B4FF-9007BB21EA93}" srcOrd="0" destOrd="0" presId="urn:microsoft.com/office/officeart/2005/8/layout/radial5"/>
    <dgm:cxn modelId="{0F28F426-9D55-9A48-B8B1-42AF59414A17}" type="presOf" srcId="{6B8ABA41-4F46-4456-B0D5-0B05A870A9AA}" destId="{0544CB4B-3935-4BAE-9356-BAA7A9B541E6}" srcOrd="0" destOrd="0" presId="urn:microsoft.com/office/officeart/2005/8/layout/radial5"/>
    <dgm:cxn modelId="{7BC7EEA9-DCE9-C447-B038-7E405B98D723}" type="presOf" srcId="{B3564D82-A7F7-4E09-ADDE-9B4D43DBF859}" destId="{770478BB-5D80-4195-86C4-19D24C756858}" srcOrd="1" destOrd="0" presId="urn:microsoft.com/office/officeart/2005/8/layout/radial5"/>
    <dgm:cxn modelId="{F6A03901-7510-4CAE-BD1D-49B20DE090C7}" srcId="{A21FF030-023A-4D4A-99F4-BAC6C138EDC3}" destId="{17967DD3-582D-4E6F-B318-40C2AA543D6F}" srcOrd="0" destOrd="0" parTransId="{9CA6F655-3370-4BAF-BBBA-4AD8FEBEE18B}" sibTransId="{92BD7719-8361-45D9-A0E9-53C3028D2FC6}"/>
    <dgm:cxn modelId="{39CFAA4E-DF14-1449-8DE9-8DE46D6D78BC}" type="presOf" srcId="{6AC15CCF-976B-40F4-ABED-28AE21049135}" destId="{D86D0F35-EB28-44B2-9272-A737306C0FF2}" srcOrd="0" destOrd="0" presId="urn:microsoft.com/office/officeart/2005/8/layout/radial5"/>
    <dgm:cxn modelId="{BCF117B5-1ADB-483B-8326-8B97B48B9D04}" srcId="{17967DD3-582D-4E6F-B318-40C2AA543D6F}" destId="{6AC15CCF-976B-40F4-ABED-28AE21049135}" srcOrd="0" destOrd="0" parTransId="{BF4E8011-335D-454F-B7B3-19A666DC8A03}" sibTransId="{DF70B5DE-63E2-49C8-974E-F34C88A22CE7}"/>
    <dgm:cxn modelId="{9DDDC91E-D022-804F-9E84-B35A15BC83BA}" type="presOf" srcId="{17967DD3-582D-4E6F-B318-40C2AA543D6F}" destId="{CFC61D3D-073A-480C-AF61-9D2BCCA45F03}" srcOrd="0" destOrd="0" presId="urn:microsoft.com/office/officeart/2005/8/layout/radial5"/>
    <dgm:cxn modelId="{EC878CC5-4CB6-3348-A4F8-59B24D2B2BB7}" type="presOf" srcId="{D4415A56-BA31-4847-B2D0-603FF94C1F9A}" destId="{7BEB8407-7D97-4A00-B590-34F13BDF0B40}" srcOrd="1" destOrd="0" presId="urn:microsoft.com/office/officeart/2005/8/layout/radial5"/>
    <dgm:cxn modelId="{61027BBD-6025-42B3-B571-A8DFA107936E}" srcId="{17967DD3-582D-4E6F-B318-40C2AA543D6F}" destId="{6B8ABA41-4F46-4456-B0D5-0B05A870A9AA}" srcOrd="2" destOrd="0" parTransId="{D4415A56-BA31-4847-B2D0-603FF94C1F9A}" sibTransId="{009FF4C8-7E39-4649-8E24-4FB27983A0D8}"/>
    <dgm:cxn modelId="{90C98587-D334-4B89-A3E5-D3CC4B90F2B2}" srcId="{17967DD3-582D-4E6F-B318-40C2AA543D6F}" destId="{C6F335A4-4ECE-4992-8812-5C22B8A7E9D1}" srcOrd="3" destOrd="0" parTransId="{B3564D82-A7F7-4E09-ADDE-9B4D43DBF859}" sibTransId="{0C838748-26AE-4CB4-A72C-0541E009EBBD}"/>
    <dgm:cxn modelId="{18B4C6D0-B176-0941-8DF0-82AF0AD7AFAF}" type="presOf" srcId="{BF4E8011-335D-454F-B7B3-19A666DC8A03}" destId="{91E24793-5329-420A-89DD-D972607FFCD6}" srcOrd="1" destOrd="0" presId="urn:microsoft.com/office/officeart/2005/8/layout/radial5"/>
    <dgm:cxn modelId="{7D5E449D-9BCE-7349-A372-C493ACA1D99D}" type="presParOf" srcId="{6F9D8426-8DB4-47F4-B4FF-9007BB21EA93}" destId="{CFC61D3D-073A-480C-AF61-9D2BCCA45F03}" srcOrd="0" destOrd="0" presId="urn:microsoft.com/office/officeart/2005/8/layout/radial5"/>
    <dgm:cxn modelId="{117E6CF5-FA7A-A541-A49D-52E9666EF3E4}" type="presParOf" srcId="{6F9D8426-8DB4-47F4-B4FF-9007BB21EA93}" destId="{6D78DEF3-E855-4702-A395-8F3EF7251927}" srcOrd="1" destOrd="0" presId="urn:microsoft.com/office/officeart/2005/8/layout/radial5"/>
    <dgm:cxn modelId="{A4D6C3EE-604E-964A-AFB2-CC8A8FEE4CB5}" type="presParOf" srcId="{6D78DEF3-E855-4702-A395-8F3EF7251927}" destId="{91E24793-5329-420A-89DD-D972607FFCD6}" srcOrd="0" destOrd="0" presId="urn:microsoft.com/office/officeart/2005/8/layout/radial5"/>
    <dgm:cxn modelId="{8FFC053F-0D19-894D-9B9E-C2304E8B6201}" type="presParOf" srcId="{6F9D8426-8DB4-47F4-B4FF-9007BB21EA93}" destId="{D86D0F35-EB28-44B2-9272-A737306C0FF2}" srcOrd="2" destOrd="0" presId="urn:microsoft.com/office/officeart/2005/8/layout/radial5"/>
    <dgm:cxn modelId="{AD0BD316-B2A3-9E45-9948-560EE51D9FBF}" type="presParOf" srcId="{6F9D8426-8DB4-47F4-B4FF-9007BB21EA93}" destId="{B08229F2-783E-4713-B0B5-A3E7E646D925}" srcOrd="3" destOrd="0" presId="urn:microsoft.com/office/officeart/2005/8/layout/radial5"/>
    <dgm:cxn modelId="{D4C09267-F0FD-DC4A-9F56-E1E096376933}" type="presParOf" srcId="{B08229F2-783E-4713-B0B5-A3E7E646D925}" destId="{5286DF20-AD3D-42C1-BF66-8CE478DAACAA}" srcOrd="0" destOrd="0" presId="urn:microsoft.com/office/officeart/2005/8/layout/radial5"/>
    <dgm:cxn modelId="{146EF36F-9779-2A46-BEFB-B12A97350831}" type="presParOf" srcId="{6F9D8426-8DB4-47F4-B4FF-9007BB21EA93}" destId="{254E99AC-5751-4A6C-A549-9B3F438E72DF}" srcOrd="4" destOrd="0" presId="urn:microsoft.com/office/officeart/2005/8/layout/radial5"/>
    <dgm:cxn modelId="{098B0192-3F5A-5F49-A0BD-DA0E5354D88F}" type="presParOf" srcId="{6F9D8426-8DB4-47F4-B4FF-9007BB21EA93}" destId="{D8C7AA8D-B0FA-4B2E-951D-C1C7507D7F7E}" srcOrd="5" destOrd="0" presId="urn:microsoft.com/office/officeart/2005/8/layout/radial5"/>
    <dgm:cxn modelId="{04985A6E-5147-6D44-B649-A914233F7079}" type="presParOf" srcId="{D8C7AA8D-B0FA-4B2E-951D-C1C7507D7F7E}" destId="{7BEB8407-7D97-4A00-B590-34F13BDF0B40}" srcOrd="0" destOrd="0" presId="urn:microsoft.com/office/officeart/2005/8/layout/radial5"/>
    <dgm:cxn modelId="{1C53C6A3-43D8-E749-8FD2-77F2D563242F}" type="presParOf" srcId="{6F9D8426-8DB4-47F4-B4FF-9007BB21EA93}" destId="{0544CB4B-3935-4BAE-9356-BAA7A9B541E6}" srcOrd="6" destOrd="0" presId="urn:microsoft.com/office/officeart/2005/8/layout/radial5"/>
    <dgm:cxn modelId="{4E6EF8CD-6698-CD42-9FB3-52EAD59B2787}" type="presParOf" srcId="{6F9D8426-8DB4-47F4-B4FF-9007BB21EA93}" destId="{67987EE6-2FB9-459E-8CD0-6BB2614D1092}" srcOrd="7" destOrd="0" presId="urn:microsoft.com/office/officeart/2005/8/layout/radial5"/>
    <dgm:cxn modelId="{3C786868-CC66-C449-B856-D2B872736A10}" type="presParOf" srcId="{67987EE6-2FB9-459E-8CD0-6BB2614D1092}" destId="{770478BB-5D80-4195-86C4-19D24C756858}" srcOrd="0" destOrd="0" presId="urn:microsoft.com/office/officeart/2005/8/layout/radial5"/>
    <dgm:cxn modelId="{98B8EAAE-AEE0-D144-BA4C-E9121B58E7EB}" type="presParOf" srcId="{6F9D8426-8DB4-47F4-B4FF-9007BB21EA93}" destId="{58EC231B-541D-456F-B1A7-12AE41AFAD6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CD1C4-62AB-4BB1-9B53-D24F9D9B5682}">
      <dsp:nvSpPr>
        <dsp:cNvPr id="0" name=""/>
        <dsp:cNvSpPr/>
      </dsp:nvSpPr>
      <dsp:spPr>
        <a:xfrm>
          <a:off x="3955598" y="2130817"/>
          <a:ext cx="1247854" cy="1302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/>
            <a:t>SFEER</a:t>
          </a:r>
          <a:endParaRPr lang="nl-NL" sz="1800" b="1" kern="1200" dirty="0"/>
        </a:p>
      </dsp:txBody>
      <dsp:txXfrm>
        <a:off x="4138342" y="2321609"/>
        <a:ext cx="882366" cy="921222"/>
      </dsp:txXfrm>
    </dsp:sp>
    <dsp:sp modelId="{86FA78D0-10EC-4841-8D65-9E7027817230}">
      <dsp:nvSpPr>
        <dsp:cNvPr id="0" name=""/>
        <dsp:cNvSpPr/>
      </dsp:nvSpPr>
      <dsp:spPr>
        <a:xfrm rot="16200000">
          <a:off x="4278156" y="1339025"/>
          <a:ext cx="602737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4350225" y="1507186"/>
        <a:ext cx="458599" cy="288277"/>
      </dsp:txXfrm>
    </dsp:sp>
    <dsp:sp modelId="{B59985B0-7D07-4BCB-AB59-CF73620DB8A1}">
      <dsp:nvSpPr>
        <dsp:cNvPr id="0" name=""/>
        <dsp:cNvSpPr/>
      </dsp:nvSpPr>
      <dsp:spPr>
        <a:xfrm>
          <a:off x="3898416" y="5647"/>
          <a:ext cx="1362218" cy="98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err="1" smtClean="0"/>
            <a:t>Indruk-wekkend</a:t>
          </a:r>
          <a:endParaRPr lang="nl-NL" sz="1400" kern="1200" dirty="0"/>
        </a:p>
      </dsp:txBody>
      <dsp:txXfrm>
        <a:off x="4097908" y="150326"/>
        <a:ext cx="963234" cy="698571"/>
      </dsp:txXfrm>
    </dsp:sp>
    <dsp:sp modelId="{4583CFCB-53BA-4822-95C6-8E2E8DBAC4FD}">
      <dsp:nvSpPr>
        <dsp:cNvPr id="0" name=""/>
        <dsp:cNvSpPr/>
      </dsp:nvSpPr>
      <dsp:spPr>
        <a:xfrm rot="18163636">
          <a:off x="4924173" y="1564695"/>
          <a:ext cx="566841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4957279" y="1721415"/>
        <a:ext cx="422703" cy="288277"/>
      </dsp:txXfrm>
    </dsp:sp>
    <dsp:sp modelId="{3F2FB508-5A8D-4D2E-858E-ACBD58A94D1B}">
      <dsp:nvSpPr>
        <dsp:cNvPr id="0" name=""/>
        <dsp:cNvSpPr/>
      </dsp:nvSpPr>
      <dsp:spPr>
        <a:xfrm>
          <a:off x="5235610" y="295035"/>
          <a:ext cx="1155972" cy="1133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krachtig</a:t>
          </a:r>
          <a:endParaRPr lang="nl-NL" sz="1400" kern="1200" dirty="0"/>
        </a:p>
      </dsp:txBody>
      <dsp:txXfrm>
        <a:off x="5404898" y="461086"/>
        <a:ext cx="817396" cy="801762"/>
      </dsp:txXfrm>
    </dsp:sp>
    <dsp:sp modelId="{EC797320-77AF-4779-8AA8-7104172A42FA}">
      <dsp:nvSpPr>
        <dsp:cNvPr id="0" name=""/>
        <dsp:cNvSpPr/>
      </dsp:nvSpPr>
      <dsp:spPr>
        <a:xfrm rot="20127273">
          <a:off x="5334924" y="2070771"/>
          <a:ext cx="552850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5341437" y="2196802"/>
        <a:ext cx="408712" cy="288277"/>
      </dsp:txXfrm>
    </dsp:sp>
    <dsp:sp modelId="{5F6835D0-0216-4A40-9AB6-6D75DDE33C16}">
      <dsp:nvSpPr>
        <dsp:cNvPr id="0" name=""/>
        <dsp:cNvSpPr/>
      </dsp:nvSpPr>
      <dsp:spPr>
        <a:xfrm>
          <a:off x="6050145" y="1195085"/>
          <a:ext cx="1211426" cy="1277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energiek</a:t>
          </a:r>
          <a:endParaRPr lang="nl-NL" sz="1400" kern="1200" dirty="0"/>
        </a:p>
      </dsp:txBody>
      <dsp:txXfrm>
        <a:off x="6227554" y="1382216"/>
        <a:ext cx="856608" cy="903548"/>
      </dsp:txXfrm>
    </dsp:sp>
    <dsp:sp modelId="{D4B713C9-FF2C-4258-A572-AFCCD17A8D45}">
      <dsp:nvSpPr>
        <dsp:cNvPr id="0" name=""/>
        <dsp:cNvSpPr/>
      </dsp:nvSpPr>
      <dsp:spPr>
        <a:xfrm rot="490909">
          <a:off x="5408505" y="2698540"/>
          <a:ext cx="519707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5409239" y="2784376"/>
        <a:ext cx="375569" cy="288277"/>
      </dsp:txXfrm>
    </dsp:sp>
    <dsp:sp modelId="{27F29A5B-1373-40E9-AA3E-3C7C72E805DF}">
      <dsp:nvSpPr>
        <dsp:cNvPr id="0" name=""/>
        <dsp:cNvSpPr/>
      </dsp:nvSpPr>
      <dsp:spPr>
        <a:xfrm>
          <a:off x="6155214" y="2610305"/>
          <a:ext cx="1367371" cy="993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Bruisend/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onstuimig</a:t>
          </a:r>
          <a:endParaRPr lang="nl-NL" sz="1400" kern="1200" dirty="0"/>
        </a:p>
      </dsp:txBody>
      <dsp:txXfrm>
        <a:off x="6355461" y="2755804"/>
        <a:ext cx="966877" cy="702530"/>
      </dsp:txXfrm>
    </dsp:sp>
    <dsp:sp modelId="{CA368004-FF07-4F69-82F9-02901B0281A4}">
      <dsp:nvSpPr>
        <dsp:cNvPr id="0" name=""/>
        <dsp:cNvSpPr/>
      </dsp:nvSpPr>
      <dsp:spPr>
        <a:xfrm rot="2454545">
          <a:off x="5176683" y="3324126"/>
          <a:ext cx="610951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5194286" y="3373023"/>
        <a:ext cx="466813" cy="288277"/>
      </dsp:txXfrm>
    </dsp:sp>
    <dsp:sp modelId="{2179D530-1475-4FD2-B190-3DAEC8D34B35}">
      <dsp:nvSpPr>
        <dsp:cNvPr id="0" name=""/>
        <dsp:cNvSpPr/>
      </dsp:nvSpPr>
      <dsp:spPr>
        <a:xfrm>
          <a:off x="5810012" y="3782418"/>
          <a:ext cx="989186" cy="989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Vrolijk/ Speels</a:t>
          </a:r>
          <a:endParaRPr lang="nl-NL" sz="1400" kern="1200" dirty="0"/>
        </a:p>
      </dsp:txBody>
      <dsp:txXfrm>
        <a:off x="5954875" y="3927281"/>
        <a:ext cx="699460" cy="699460"/>
      </dsp:txXfrm>
    </dsp:sp>
    <dsp:sp modelId="{04C1EE83-BC57-494A-B346-006DE9499C49}">
      <dsp:nvSpPr>
        <dsp:cNvPr id="0" name=""/>
        <dsp:cNvSpPr/>
      </dsp:nvSpPr>
      <dsp:spPr>
        <a:xfrm rot="4418182">
          <a:off x="4616202" y="3694790"/>
          <a:ext cx="603631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4667967" y="3721732"/>
        <a:ext cx="459493" cy="288277"/>
      </dsp:txXfrm>
    </dsp:sp>
    <dsp:sp modelId="{306B5936-47B2-4CF7-8D44-D2596BAC69D0}">
      <dsp:nvSpPr>
        <dsp:cNvPr id="0" name=""/>
        <dsp:cNvSpPr/>
      </dsp:nvSpPr>
      <dsp:spPr>
        <a:xfrm>
          <a:off x="4728017" y="4477774"/>
          <a:ext cx="989186" cy="989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err="1" smtClean="0"/>
            <a:t>Inge-togen</a:t>
          </a:r>
          <a:endParaRPr lang="nl-NL" sz="1600" kern="1200" dirty="0"/>
        </a:p>
      </dsp:txBody>
      <dsp:txXfrm>
        <a:off x="4872880" y="4622637"/>
        <a:ext cx="699460" cy="699460"/>
      </dsp:txXfrm>
    </dsp:sp>
    <dsp:sp modelId="{52F1149F-4BFC-4405-A11E-0AA3A788D396}">
      <dsp:nvSpPr>
        <dsp:cNvPr id="0" name=""/>
        <dsp:cNvSpPr/>
      </dsp:nvSpPr>
      <dsp:spPr>
        <a:xfrm rot="6358431">
          <a:off x="3946531" y="3697760"/>
          <a:ext cx="604304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 rot="10800000">
        <a:off x="4038433" y="3724566"/>
        <a:ext cx="460166" cy="288277"/>
      </dsp:txXfrm>
    </dsp:sp>
    <dsp:sp modelId="{0C60E7C4-6300-4DED-8C66-D7C77F59F129}">
      <dsp:nvSpPr>
        <dsp:cNvPr id="0" name=""/>
        <dsp:cNvSpPr/>
      </dsp:nvSpPr>
      <dsp:spPr>
        <a:xfrm>
          <a:off x="3456382" y="4483421"/>
          <a:ext cx="989186" cy="989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Teder</a:t>
          </a:r>
          <a:endParaRPr lang="nl-NL" sz="1600" kern="1200" dirty="0"/>
        </a:p>
      </dsp:txBody>
      <dsp:txXfrm>
        <a:off x="3601245" y="4628284"/>
        <a:ext cx="699460" cy="699460"/>
      </dsp:txXfrm>
    </dsp:sp>
    <dsp:sp modelId="{F22BFD51-BAFB-41E2-9260-BADF02D0F5F3}">
      <dsp:nvSpPr>
        <dsp:cNvPr id="0" name=""/>
        <dsp:cNvSpPr/>
      </dsp:nvSpPr>
      <dsp:spPr>
        <a:xfrm rot="8345455">
          <a:off x="3417522" y="3300938"/>
          <a:ext cx="572257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 rot="10800000">
        <a:off x="3544057" y="3349835"/>
        <a:ext cx="428119" cy="288277"/>
      </dsp:txXfrm>
    </dsp:sp>
    <dsp:sp modelId="{DCD1596B-F570-4CD1-8A13-15BE3D1A33CE}">
      <dsp:nvSpPr>
        <dsp:cNvPr id="0" name=""/>
        <dsp:cNvSpPr/>
      </dsp:nvSpPr>
      <dsp:spPr>
        <a:xfrm>
          <a:off x="2267713" y="3732207"/>
          <a:ext cx="1173461" cy="1089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Gevoelig</a:t>
          </a:r>
          <a:endParaRPr lang="nl-NL" sz="1400" kern="1200" dirty="0"/>
        </a:p>
      </dsp:txBody>
      <dsp:txXfrm>
        <a:off x="2439562" y="3891776"/>
        <a:ext cx="829763" cy="770470"/>
      </dsp:txXfrm>
    </dsp:sp>
    <dsp:sp modelId="{133290C1-D1FD-4EE1-A459-7A06B4EC6327}">
      <dsp:nvSpPr>
        <dsp:cNvPr id="0" name=""/>
        <dsp:cNvSpPr/>
      </dsp:nvSpPr>
      <dsp:spPr>
        <a:xfrm rot="10309091">
          <a:off x="3241504" y="2697552"/>
          <a:ext cx="512119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 rot="10800000">
        <a:off x="3384908" y="2783388"/>
        <a:ext cx="367981" cy="288277"/>
      </dsp:txXfrm>
    </dsp:sp>
    <dsp:sp modelId="{46D43B24-4BF4-478F-BE49-0DC6BC54D78B}">
      <dsp:nvSpPr>
        <dsp:cNvPr id="0" name=""/>
        <dsp:cNvSpPr/>
      </dsp:nvSpPr>
      <dsp:spPr>
        <a:xfrm>
          <a:off x="1621413" y="2610622"/>
          <a:ext cx="1397472" cy="9928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Dromerig</a:t>
          </a:r>
          <a:endParaRPr lang="nl-NL" sz="1400" kern="1200" dirty="0"/>
        </a:p>
      </dsp:txBody>
      <dsp:txXfrm>
        <a:off x="1826068" y="2756028"/>
        <a:ext cx="988162" cy="702083"/>
      </dsp:txXfrm>
    </dsp:sp>
    <dsp:sp modelId="{4FF7E509-12BB-46B2-B735-FE61BC171109}">
      <dsp:nvSpPr>
        <dsp:cNvPr id="0" name=""/>
        <dsp:cNvSpPr/>
      </dsp:nvSpPr>
      <dsp:spPr>
        <a:xfrm rot="12272727">
          <a:off x="3320603" y="2084845"/>
          <a:ext cx="515828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 rot="10800000">
        <a:off x="3458228" y="2210876"/>
        <a:ext cx="371690" cy="288277"/>
      </dsp:txXfrm>
    </dsp:sp>
    <dsp:sp modelId="{BC554F29-B96C-4A23-BFDC-4C159E25EA7A}">
      <dsp:nvSpPr>
        <dsp:cNvPr id="0" name=""/>
        <dsp:cNvSpPr/>
      </dsp:nvSpPr>
      <dsp:spPr>
        <a:xfrm>
          <a:off x="1746681" y="1341321"/>
          <a:ext cx="1513019" cy="9853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Somber/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treurig</a:t>
          </a:r>
          <a:endParaRPr lang="nl-NL" sz="1400" kern="1200" dirty="0"/>
        </a:p>
      </dsp:txBody>
      <dsp:txXfrm>
        <a:off x="1968258" y="1485620"/>
        <a:ext cx="1069865" cy="696740"/>
      </dsp:txXfrm>
    </dsp:sp>
    <dsp:sp modelId="{FA0CE38E-35A0-4D4A-933D-2EE70DC697F8}">
      <dsp:nvSpPr>
        <dsp:cNvPr id="0" name=""/>
        <dsp:cNvSpPr/>
      </dsp:nvSpPr>
      <dsp:spPr>
        <a:xfrm rot="14236364">
          <a:off x="3594872" y="1508074"/>
          <a:ext cx="640391" cy="480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 rot="10800000">
        <a:off x="3705904" y="1664794"/>
        <a:ext cx="496253" cy="288277"/>
      </dsp:txXfrm>
    </dsp:sp>
    <dsp:sp modelId="{F7938013-24A3-4B3A-8B91-ED43839CDC95}">
      <dsp:nvSpPr>
        <dsp:cNvPr id="0" name=""/>
        <dsp:cNvSpPr/>
      </dsp:nvSpPr>
      <dsp:spPr>
        <a:xfrm>
          <a:off x="2737366" y="469078"/>
          <a:ext cx="1216174" cy="7857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Ernstig</a:t>
          </a:r>
          <a:endParaRPr lang="nl-NL" sz="1400" kern="1200" dirty="0"/>
        </a:p>
      </dsp:txBody>
      <dsp:txXfrm>
        <a:off x="2915471" y="584153"/>
        <a:ext cx="859964" cy="555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1C110-49F8-4F1C-81DC-4968F1B79171}">
      <dsp:nvSpPr>
        <dsp:cNvPr id="0" name=""/>
        <dsp:cNvSpPr/>
      </dsp:nvSpPr>
      <dsp:spPr>
        <a:xfrm>
          <a:off x="3574079" y="1804711"/>
          <a:ext cx="1287121" cy="1287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b="1" kern="1200" dirty="0" smtClean="0"/>
            <a:t>MELODIE</a:t>
          </a:r>
          <a:endParaRPr lang="nl-NL" sz="1700" b="1" kern="1200" dirty="0"/>
        </a:p>
      </dsp:txBody>
      <dsp:txXfrm>
        <a:off x="3762574" y="1993206"/>
        <a:ext cx="910131" cy="910131"/>
      </dsp:txXfrm>
    </dsp:sp>
    <dsp:sp modelId="{C29744A1-9472-4A70-B989-8A2916EDDA5C}">
      <dsp:nvSpPr>
        <dsp:cNvPr id="0" name=""/>
        <dsp:cNvSpPr/>
      </dsp:nvSpPr>
      <dsp:spPr>
        <a:xfrm rot="16200000">
          <a:off x="4081161" y="1336119"/>
          <a:ext cx="272956" cy="437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4122105" y="1464587"/>
        <a:ext cx="191069" cy="262573"/>
      </dsp:txXfrm>
    </dsp:sp>
    <dsp:sp modelId="{C54E062A-4EAF-4F5F-BDAA-A3433A411BBC}">
      <dsp:nvSpPr>
        <dsp:cNvPr id="0" name=""/>
        <dsp:cNvSpPr/>
      </dsp:nvSpPr>
      <dsp:spPr>
        <a:xfrm>
          <a:off x="3574079" y="2577"/>
          <a:ext cx="1287121" cy="1287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grote sprongen</a:t>
          </a:r>
          <a:endParaRPr lang="nl-NL" sz="1700" kern="1200" dirty="0"/>
        </a:p>
      </dsp:txBody>
      <dsp:txXfrm>
        <a:off x="3762574" y="191072"/>
        <a:ext cx="910131" cy="910131"/>
      </dsp:txXfrm>
    </dsp:sp>
    <dsp:sp modelId="{D9EEE077-52B7-4CD8-B871-C958BA0F0435}">
      <dsp:nvSpPr>
        <dsp:cNvPr id="0" name=""/>
        <dsp:cNvSpPr/>
      </dsp:nvSpPr>
      <dsp:spPr>
        <a:xfrm>
          <a:off x="4974503" y="2229461"/>
          <a:ext cx="272956" cy="437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4974503" y="2316985"/>
        <a:ext cx="191069" cy="262573"/>
      </dsp:txXfrm>
    </dsp:sp>
    <dsp:sp modelId="{BC9C714F-5798-4E19-A0F9-CBDE5DC50BC5}">
      <dsp:nvSpPr>
        <dsp:cNvPr id="0" name=""/>
        <dsp:cNvSpPr/>
      </dsp:nvSpPr>
      <dsp:spPr>
        <a:xfrm>
          <a:off x="5376213" y="1804711"/>
          <a:ext cx="1287121" cy="1287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stijgend</a:t>
          </a:r>
          <a:endParaRPr lang="nl-NL" sz="1700" kern="1200" dirty="0"/>
        </a:p>
      </dsp:txBody>
      <dsp:txXfrm>
        <a:off x="5564708" y="1993206"/>
        <a:ext cx="910131" cy="910131"/>
      </dsp:txXfrm>
    </dsp:sp>
    <dsp:sp modelId="{0FDF61D7-0E32-4F92-935F-FCE55B2D5317}">
      <dsp:nvSpPr>
        <dsp:cNvPr id="0" name=""/>
        <dsp:cNvSpPr/>
      </dsp:nvSpPr>
      <dsp:spPr>
        <a:xfrm rot="5400000">
          <a:off x="4081161" y="3122803"/>
          <a:ext cx="272956" cy="437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>
        <a:off x="4122105" y="3169384"/>
        <a:ext cx="191069" cy="262573"/>
      </dsp:txXfrm>
    </dsp:sp>
    <dsp:sp modelId="{E8C6B4BF-87DF-4D06-B99C-864074EC7A25}">
      <dsp:nvSpPr>
        <dsp:cNvPr id="0" name=""/>
        <dsp:cNvSpPr/>
      </dsp:nvSpPr>
      <dsp:spPr>
        <a:xfrm>
          <a:off x="3574079" y="3606845"/>
          <a:ext cx="1287121" cy="1287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kleine sprongen</a:t>
          </a:r>
          <a:endParaRPr lang="nl-NL" sz="1700" kern="1200" dirty="0"/>
        </a:p>
      </dsp:txBody>
      <dsp:txXfrm>
        <a:off x="3762574" y="3795340"/>
        <a:ext cx="910131" cy="910131"/>
      </dsp:txXfrm>
    </dsp:sp>
    <dsp:sp modelId="{538AC9E3-F2B7-49AF-906C-1B21588246E6}">
      <dsp:nvSpPr>
        <dsp:cNvPr id="0" name=""/>
        <dsp:cNvSpPr/>
      </dsp:nvSpPr>
      <dsp:spPr>
        <a:xfrm rot="10800000">
          <a:off x="3187819" y="2229461"/>
          <a:ext cx="272956" cy="437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400" kern="1200"/>
        </a:p>
      </dsp:txBody>
      <dsp:txXfrm rot="10800000">
        <a:off x="3269706" y="2316985"/>
        <a:ext cx="191069" cy="262573"/>
      </dsp:txXfrm>
    </dsp:sp>
    <dsp:sp modelId="{A9632B19-1F37-405E-84C1-4584493941C1}">
      <dsp:nvSpPr>
        <dsp:cNvPr id="0" name=""/>
        <dsp:cNvSpPr/>
      </dsp:nvSpPr>
      <dsp:spPr>
        <a:xfrm>
          <a:off x="1771945" y="1804711"/>
          <a:ext cx="1287121" cy="1287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dalend</a:t>
          </a:r>
          <a:endParaRPr lang="nl-NL" sz="1700" kern="1200" dirty="0"/>
        </a:p>
      </dsp:txBody>
      <dsp:txXfrm>
        <a:off x="1960440" y="1993206"/>
        <a:ext cx="910131" cy="910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66B34-8873-4D1E-9AF7-3635D356AB67}">
      <dsp:nvSpPr>
        <dsp:cNvPr id="0" name=""/>
        <dsp:cNvSpPr/>
      </dsp:nvSpPr>
      <dsp:spPr>
        <a:xfrm>
          <a:off x="3617295" y="1883931"/>
          <a:ext cx="1344704" cy="1344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dirty="0" smtClean="0"/>
            <a:t>TEMPO</a:t>
          </a:r>
          <a:endParaRPr lang="nl-NL" sz="2200" b="1" kern="1200" dirty="0"/>
        </a:p>
      </dsp:txBody>
      <dsp:txXfrm>
        <a:off x="3814222" y="2080858"/>
        <a:ext cx="950850" cy="950850"/>
      </dsp:txXfrm>
    </dsp:sp>
    <dsp:sp modelId="{8ACFFE9D-5C1E-45F9-BACE-9F7DB972A103}">
      <dsp:nvSpPr>
        <dsp:cNvPr id="0" name=""/>
        <dsp:cNvSpPr/>
      </dsp:nvSpPr>
      <dsp:spPr>
        <a:xfrm rot="16200000">
          <a:off x="4147325" y="1394854"/>
          <a:ext cx="284645" cy="457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800" kern="1200"/>
        </a:p>
      </dsp:txBody>
      <dsp:txXfrm>
        <a:off x="4190022" y="1528991"/>
        <a:ext cx="199252" cy="274319"/>
      </dsp:txXfrm>
    </dsp:sp>
    <dsp:sp modelId="{BA1340FF-554E-47E5-AE51-CFB7A280F5D2}">
      <dsp:nvSpPr>
        <dsp:cNvPr id="0" name=""/>
        <dsp:cNvSpPr/>
      </dsp:nvSpPr>
      <dsp:spPr>
        <a:xfrm>
          <a:off x="3617295" y="2160"/>
          <a:ext cx="1344704" cy="1344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niet te langzaam</a:t>
          </a:r>
          <a:endParaRPr lang="nl-NL" sz="1800" kern="1200" dirty="0"/>
        </a:p>
      </dsp:txBody>
      <dsp:txXfrm>
        <a:off x="3814222" y="199087"/>
        <a:ext cx="950850" cy="950850"/>
      </dsp:txXfrm>
    </dsp:sp>
    <dsp:sp modelId="{F8C3FA3C-4F3C-4899-94CD-99ED5A4F47C0}">
      <dsp:nvSpPr>
        <dsp:cNvPr id="0" name=""/>
        <dsp:cNvSpPr/>
      </dsp:nvSpPr>
      <dsp:spPr>
        <a:xfrm>
          <a:off x="5080154" y="2327684"/>
          <a:ext cx="284645" cy="457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800" kern="1200"/>
        </a:p>
      </dsp:txBody>
      <dsp:txXfrm>
        <a:off x="5080154" y="2419124"/>
        <a:ext cx="199252" cy="274319"/>
      </dsp:txXfrm>
    </dsp:sp>
    <dsp:sp modelId="{3104FB5B-5E81-44B7-960A-E414B6F7A428}">
      <dsp:nvSpPr>
        <dsp:cNvPr id="0" name=""/>
        <dsp:cNvSpPr/>
      </dsp:nvSpPr>
      <dsp:spPr>
        <a:xfrm>
          <a:off x="5499067" y="1883931"/>
          <a:ext cx="1344704" cy="1344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(zeer) snel</a:t>
          </a:r>
          <a:endParaRPr lang="nl-NL" sz="1800" kern="1200" dirty="0"/>
        </a:p>
      </dsp:txBody>
      <dsp:txXfrm>
        <a:off x="5695994" y="2080858"/>
        <a:ext cx="950850" cy="950850"/>
      </dsp:txXfrm>
    </dsp:sp>
    <dsp:sp modelId="{07503156-2E4C-4EA0-AA57-9E54EE3551CD}">
      <dsp:nvSpPr>
        <dsp:cNvPr id="0" name=""/>
        <dsp:cNvSpPr/>
      </dsp:nvSpPr>
      <dsp:spPr>
        <a:xfrm rot="5400000">
          <a:off x="4147325" y="3260514"/>
          <a:ext cx="284645" cy="457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800" kern="1200"/>
        </a:p>
      </dsp:txBody>
      <dsp:txXfrm>
        <a:off x="4190022" y="3309258"/>
        <a:ext cx="199252" cy="274319"/>
      </dsp:txXfrm>
    </dsp:sp>
    <dsp:sp modelId="{405F1170-FEF6-4281-B6E0-AD2CBC38F989}">
      <dsp:nvSpPr>
        <dsp:cNvPr id="0" name=""/>
        <dsp:cNvSpPr/>
      </dsp:nvSpPr>
      <dsp:spPr>
        <a:xfrm>
          <a:off x="3617295" y="3765703"/>
          <a:ext cx="1344704" cy="1344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rustig tot snel</a:t>
          </a:r>
          <a:endParaRPr lang="nl-NL" sz="1800" kern="1200" dirty="0"/>
        </a:p>
      </dsp:txBody>
      <dsp:txXfrm>
        <a:off x="3814222" y="3962630"/>
        <a:ext cx="950850" cy="950850"/>
      </dsp:txXfrm>
    </dsp:sp>
    <dsp:sp modelId="{E601B0A8-E7D4-4140-9B6D-43860B2F396E}">
      <dsp:nvSpPr>
        <dsp:cNvPr id="0" name=""/>
        <dsp:cNvSpPr/>
      </dsp:nvSpPr>
      <dsp:spPr>
        <a:xfrm rot="10800000">
          <a:off x="3214495" y="2327684"/>
          <a:ext cx="284645" cy="457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800" kern="1200"/>
        </a:p>
      </dsp:txBody>
      <dsp:txXfrm rot="10800000">
        <a:off x="3299888" y="2419124"/>
        <a:ext cx="199252" cy="274319"/>
      </dsp:txXfrm>
    </dsp:sp>
    <dsp:sp modelId="{38065BA7-2CE8-458E-9B84-2182FA60090E}">
      <dsp:nvSpPr>
        <dsp:cNvPr id="0" name=""/>
        <dsp:cNvSpPr/>
      </dsp:nvSpPr>
      <dsp:spPr>
        <a:xfrm>
          <a:off x="1735524" y="1883931"/>
          <a:ext cx="1344704" cy="1344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(zeer) langzaam</a:t>
          </a:r>
          <a:endParaRPr lang="nl-NL" sz="1800" kern="1200" dirty="0"/>
        </a:p>
      </dsp:txBody>
      <dsp:txXfrm>
        <a:off x="1932451" y="2080858"/>
        <a:ext cx="950850" cy="950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61D3D-073A-480C-AF61-9D2BCCA45F03}">
      <dsp:nvSpPr>
        <dsp:cNvPr id="0" name=""/>
        <dsp:cNvSpPr/>
      </dsp:nvSpPr>
      <dsp:spPr>
        <a:xfrm>
          <a:off x="3375744" y="1668264"/>
          <a:ext cx="1387130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kern="1200" dirty="0" smtClean="0"/>
            <a:t>DYNAMIEK</a:t>
          </a:r>
          <a:endParaRPr lang="nl-NL" sz="1400" b="1" kern="1200" dirty="0"/>
        </a:p>
      </dsp:txBody>
      <dsp:txXfrm>
        <a:off x="3578884" y="1842453"/>
        <a:ext cx="980850" cy="841056"/>
      </dsp:txXfrm>
    </dsp:sp>
    <dsp:sp modelId="{6D78DEF3-E855-4702-A395-8F3EF7251927}">
      <dsp:nvSpPr>
        <dsp:cNvPr id="0" name=""/>
        <dsp:cNvSpPr/>
      </dsp:nvSpPr>
      <dsp:spPr>
        <a:xfrm rot="16200000">
          <a:off x="3943250" y="1235348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/>
        </a:p>
      </dsp:txBody>
      <dsp:txXfrm>
        <a:off x="3981068" y="1354047"/>
        <a:ext cx="176483" cy="242645"/>
      </dsp:txXfrm>
    </dsp:sp>
    <dsp:sp modelId="{D86D0F35-EB28-44B2-9272-A737306C0FF2}">
      <dsp:nvSpPr>
        <dsp:cNvPr id="0" name=""/>
        <dsp:cNvSpPr/>
      </dsp:nvSpPr>
      <dsp:spPr>
        <a:xfrm>
          <a:off x="3474592" y="313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hard</a:t>
          </a:r>
          <a:r>
            <a:rPr lang="nl-NL" sz="1300" kern="1200" dirty="0" smtClean="0"/>
            <a:t> </a:t>
          </a:r>
          <a:r>
            <a:rPr lang="nl-NL" sz="2000" kern="1200" dirty="0" smtClean="0"/>
            <a:t>(luid)</a:t>
          </a:r>
          <a:endParaRPr lang="nl-NL" sz="2000" kern="1200" dirty="0"/>
        </a:p>
      </dsp:txBody>
      <dsp:txXfrm>
        <a:off x="3648781" y="177323"/>
        <a:ext cx="841056" cy="841056"/>
      </dsp:txXfrm>
    </dsp:sp>
    <dsp:sp modelId="{B08229F2-783E-4713-B0B5-A3E7E646D925}">
      <dsp:nvSpPr>
        <dsp:cNvPr id="0" name=""/>
        <dsp:cNvSpPr/>
      </dsp:nvSpPr>
      <dsp:spPr>
        <a:xfrm rot="21520188">
          <a:off x="4889747" y="2038168"/>
          <a:ext cx="306441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/>
        </a:p>
      </dsp:txBody>
      <dsp:txXfrm>
        <a:off x="4889759" y="2120116"/>
        <a:ext cx="214509" cy="242645"/>
      </dsp:txXfrm>
    </dsp:sp>
    <dsp:sp modelId="{254E99AC-5751-4A6C-A549-9B3F438E72DF}">
      <dsp:nvSpPr>
        <dsp:cNvPr id="0" name=""/>
        <dsp:cNvSpPr/>
      </dsp:nvSpPr>
      <dsp:spPr>
        <a:xfrm>
          <a:off x="5339589" y="1612783"/>
          <a:ext cx="2238075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crescendo</a:t>
          </a:r>
          <a:endParaRPr lang="nl-NL" sz="2000" kern="1200" dirty="0" smtClean="0"/>
        </a:p>
      </dsp:txBody>
      <dsp:txXfrm>
        <a:off x="5667347" y="1786972"/>
        <a:ext cx="1582559" cy="841056"/>
      </dsp:txXfrm>
    </dsp:sp>
    <dsp:sp modelId="{D8C7AA8D-B0FA-4B2E-951D-C1C7507D7F7E}">
      <dsp:nvSpPr>
        <dsp:cNvPr id="0" name=""/>
        <dsp:cNvSpPr/>
      </dsp:nvSpPr>
      <dsp:spPr>
        <a:xfrm rot="5400000">
          <a:off x="3943250" y="2886207"/>
          <a:ext cx="252118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/>
        </a:p>
      </dsp:txBody>
      <dsp:txXfrm>
        <a:off x="3981068" y="2929271"/>
        <a:ext cx="176483" cy="242645"/>
      </dsp:txXfrm>
    </dsp:sp>
    <dsp:sp modelId="{0544CB4B-3935-4BAE-9356-BAA7A9B541E6}">
      <dsp:nvSpPr>
        <dsp:cNvPr id="0" name=""/>
        <dsp:cNvSpPr/>
      </dsp:nvSpPr>
      <dsp:spPr>
        <a:xfrm>
          <a:off x="3474592" y="3333394"/>
          <a:ext cx="1189434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zacht</a:t>
          </a:r>
          <a:endParaRPr lang="nl-NL" sz="2000" kern="1200" dirty="0"/>
        </a:p>
      </dsp:txBody>
      <dsp:txXfrm>
        <a:off x="3648781" y="3507583"/>
        <a:ext cx="841056" cy="841056"/>
      </dsp:txXfrm>
    </dsp:sp>
    <dsp:sp modelId="{67987EE6-2FB9-459E-8CD0-6BB2614D1092}">
      <dsp:nvSpPr>
        <dsp:cNvPr id="0" name=""/>
        <dsp:cNvSpPr/>
      </dsp:nvSpPr>
      <dsp:spPr>
        <a:xfrm rot="10776159">
          <a:off x="2879775" y="2067811"/>
          <a:ext cx="350506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/>
        </a:p>
      </dsp:txBody>
      <dsp:txXfrm rot="10800000">
        <a:off x="2984926" y="2148327"/>
        <a:ext cx="245354" cy="242645"/>
      </dsp:txXfrm>
    </dsp:sp>
    <dsp:sp modelId="{58EC231B-541D-456F-B1A7-12AE41AFAD69}">
      <dsp:nvSpPr>
        <dsp:cNvPr id="0" name=""/>
        <dsp:cNvSpPr/>
      </dsp:nvSpPr>
      <dsp:spPr>
        <a:xfrm>
          <a:off x="658408" y="1684789"/>
          <a:ext cx="2056115" cy="118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decrescendo</a:t>
          </a:r>
          <a:endParaRPr lang="nl-NL" sz="2000" kern="1200" dirty="0"/>
        </a:p>
      </dsp:txBody>
      <dsp:txXfrm>
        <a:off x="959519" y="1858978"/>
        <a:ext cx="1453893" cy="841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FD4B3-FD0F-CD47-91EE-D14D0AD197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15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46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QLMFNC2Awo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jpeg"/><Relationship Id="rId20" Type="http://schemas.openxmlformats.org/officeDocument/2006/relationships/hyperlink" Target="http://www.htcaland.dds.nl/assets/images/viool.jpg" TargetMode="External"/><Relationship Id="rId21" Type="http://schemas.openxmlformats.org/officeDocument/2006/relationships/image" Target="../media/image11.jpeg"/><Relationship Id="rId22" Type="http://schemas.openxmlformats.org/officeDocument/2006/relationships/hyperlink" Target="http://www.harrow.nl/cms/components/com_virtuemart/shop_image/product/d8e3591776e7a32c9585310998469fa2.jpg" TargetMode="External"/><Relationship Id="rId23" Type="http://schemas.openxmlformats.org/officeDocument/2006/relationships/image" Target="../media/image12.jpeg"/><Relationship Id="rId24" Type="http://schemas.openxmlformats.org/officeDocument/2006/relationships/hyperlink" Target="http://www.digischool.nl/mu/leerlingen/mt/instrumenten/plaatjes/hoorn1.gif" TargetMode="External"/><Relationship Id="rId25" Type="http://schemas.openxmlformats.org/officeDocument/2006/relationships/image" Target="../media/image13.jpeg"/><Relationship Id="rId26" Type="http://schemas.openxmlformats.org/officeDocument/2006/relationships/hyperlink" Target="http://www.el-atril.com/orquesta/Instrumentos/imagenes/tuba.jpg" TargetMode="External"/><Relationship Id="rId27" Type="http://schemas.openxmlformats.org/officeDocument/2006/relationships/image" Target="../media/image14.jpeg"/><Relationship Id="rId28" Type="http://schemas.openxmlformats.org/officeDocument/2006/relationships/hyperlink" Target="http://images.google.nl/imgres?imgurl=http://www.musikverein-heek.de/Bilder/Instrumente/Pauken.gif&amp;imgrefurl=http://www.musikverein-heek.de/schlagzeug.htm&amp;h=220&amp;w=460&amp;sz=56&amp;hl=nl&amp;start=4&amp;um=1&amp;tbnid=M_k_8NX940c5sM:&amp;tbnh=61&amp;tbnw=128&amp;prev=/images?q=pauken&amp;svnum=10&amp;um=1&amp;hl=nl" TargetMode="External"/><Relationship Id="rId29" Type="http://schemas.openxmlformats.org/officeDocument/2006/relationships/image" Target="../media/image15.jpeg"/><Relationship Id="rId30" Type="http://schemas.openxmlformats.org/officeDocument/2006/relationships/hyperlink" Target="http://images.google.nl/imgres?imgurl=http://www.at-mix.de/images/glossar/synthesizer.jpg&amp;imgrefurl=http://www.at-mix.de/synthesizer.htm&amp;h=250&amp;w=473&amp;sz=11&amp;hl=nl&amp;start=2&amp;um=1&amp;tbnid=taNWlvk7VVBMXM:&amp;tbnh=68&amp;tbnw=129&amp;prev=/images?q=synthesizer&amp;svnum=10&amp;um=1&amp;hl=nl" TargetMode="External"/><Relationship Id="rId31" Type="http://schemas.openxmlformats.org/officeDocument/2006/relationships/image" Target="../media/image16.jpeg"/><Relationship Id="rId10" Type="http://schemas.openxmlformats.org/officeDocument/2006/relationships/hyperlink" Target="http://images.google.nl/imgres?imgurl=http://www.nrc.nl/W2/Foto/gitaar.jpg&amp;imgrefurl=http://www.nrc.nl/W2/Nieuws/2001/01/19/Vp/cs.html&amp;h=218&amp;w=370&amp;sz=7&amp;hl=nl&amp;start=4&amp;tbnid=gId6vGs74qtwqM:&amp;tbnh=72&amp;tbnw=122&amp;prev=/images?q=gitaar&amp;gbv=2&amp;svnum=10&amp;hl=nl" TargetMode="External"/><Relationship Id="rId11" Type="http://schemas.openxmlformats.org/officeDocument/2006/relationships/image" Target="../media/image6.jpeg"/><Relationship Id="rId12" Type="http://schemas.openxmlformats.org/officeDocument/2006/relationships/hyperlink" Target="http://images.google.nl/imgres?imgurl=http://www.eendracht-renkum.nl/eendracht/permanent/instrument/drumstel.jpg&amp;imgrefurl=http://www.eendracht-renkum.nl/eendracht/permanent/instrument/instr.html&amp;h=302&amp;w=302&amp;sz=21&amp;hl=nl&amp;start=3&amp;tbnid=W-RCVkSROM1m7M:&amp;tbnh=116&amp;tbnw=116&amp;prev=/images?q=drumstel&amp;gbv=2&amp;svnum=10&amp;hl=nl" TargetMode="External"/><Relationship Id="rId13" Type="http://schemas.openxmlformats.org/officeDocument/2006/relationships/image" Target="../media/image7.jpeg"/><Relationship Id="rId14" Type="http://schemas.openxmlformats.org/officeDocument/2006/relationships/hyperlink" Target="http://images.google.nl/imgres?imgurl=http://www.popschoolmaastricht.nl/images/basgitaar_yamaha_6snaar.gif&amp;imgrefurl=http://www.popschoolmaastricht.nl/college_basgitaar.htm&amp;h=200&amp;w=410&amp;sz=24&amp;hl=nl&amp;start=1&amp;tbnid=FxFWlriOx109VM:&amp;tbnh=61&amp;tbnw=125&amp;prev=/images?q=basgitaar&amp;gbv=2&amp;svnum=10&amp;hl=nl" TargetMode="External"/><Relationship Id="rId15" Type="http://schemas.openxmlformats.org/officeDocument/2006/relationships/image" Target="../media/image8.jpeg"/><Relationship Id="rId16" Type="http://schemas.openxmlformats.org/officeDocument/2006/relationships/hyperlink" Target="http://images.google.nl/imgres?imgurl=http://www.muziekmetropool.nl/foto/producten/thumbs/stage55hhq7web.jpg&amp;imgrefurl=http://www.muziekmetropool.nl/webwinkel/producten/producten.php?catid=39&amp;merkid=14&amp;h=150&amp;w=150&amp;sz=4&amp;hl=nl&amp;start=24&amp;tbnid=D4K2rhd7aerEvM:&amp;tbnh=96&amp;tbnw=96&amp;prev=/images?q=zang+mic&amp;start=20&amp;gbv=2&amp;ndsp=20&amp;svnum=10&amp;hl=nl&amp;sa=N" TargetMode="External"/><Relationship Id="rId17" Type="http://schemas.openxmlformats.org/officeDocument/2006/relationships/image" Target="../media/image9.jpeg"/><Relationship Id="rId18" Type="http://schemas.openxmlformats.org/officeDocument/2006/relationships/hyperlink" Target="http://www.sinfoniettabreda.nl/images/instrumenten/contrabas.gif" TargetMode="External"/><Relationship Id="rId19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nl/imgres?imgurl=http://www.a-440.nl/images/115-classic.jpg&amp;imgrefurl=http://www.a-440.nl/pianos.html&amp;h=295&amp;w=350&amp;sz=17&amp;hl=nl&amp;start=5&amp;tbnid=h0gpUPGyFLNIGM:&amp;tbnh=101&amp;tbnw=120&amp;prev=/images?q=piano&amp;gbv=2&amp;svnum=10&amp;hl=nl" TargetMode="External"/><Relationship Id="rId3" Type="http://schemas.openxmlformats.org/officeDocument/2006/relationships/image" Target="../media/image2.jpeg"/><Relationship Id="rId4" Type="http://schemas.openxmlformats.org/officeDocument/2006/relationships/hyperlink" Target="http://images.google.nl/imgres?imgurl=http://www.pianop.be/piano.gif&amp;imgrefurl=http://www.pianop.be/&amp;h=271&amp;w=280&amp;sz=19&amp;hl=nl&amp;start=1&amp;tbnid=MT-f_h_usT0DEM:&amp;tbnh=110&amp;tbnw=114&amp;prev=/images?q=piano&amp;gbv=2&amp;svnum=10&amp;hl=nl" TargetMode="External"/><Relationship Id="rId5" Type="http://schemas.openxmlformats.org/officeDocument/2006/relationships/image" Target="../media/image3.jpeg"/><Relationship Id="rId6" Type="http://schemas.openxmlformats.org/officeDocument/2006/relationships/hyperlink" Target="http://images.google.nl/imgres?imgurl=http://www.muziekindex.nl/m/jpg/dfc/dwarsfluit1.jpg&amp;imgrefurl=http://www.muziekindex.nl/p/dwarsfluit_piccolo/df_kenmerk_pi.html&amp;h=118&amp;w=118&amp;sz=6&amp;hl=nl&amp;start=2&amp;tbnid=WRb5raUKHHgayM:&amp;tbnh=88&amp;tbnw=88&amp;prev=/images?q=dwarsfluit&amp;gbv=2&amp;svnum=10&amp;hl=nl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://images.google.nl/imgres?imgurl=http://www.spreekbeurten.info/gitaar5.gif&amp;imgrefurl=http://www.spreekbeurten.info/gitaar.html&amp;h=189&amp;w=273&amp;sz=17&amp;hl=nl&amp;start=2&amp;tbnid=ULneP1aUMDjrKM:&amp;tbnh=78&amp;tbnw=113&amp;prev=/images?q=gitaar&amp;gbv=2&amp;svnum=10&amp;hl=n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__Zs3e6BdA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1Ph0sa0Gc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09BB1pci8_o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 typeface="Wingdings" charset="0"/>
              <a:buNone/>
              <a:defRPr/>
            </a:pPr>
            <a:r>
              <a:rPr lang="nl-NL" sz="9600" b="1" dirty="0" smtClean="0"/>
              <a:t>HOE BESCHRIJF JE MUZIEK?</a:t>
            </a:r>
            <a:endParaRPr lang="nl-NL" sz="9600" b="1" dirty="0"/>
          </a:p>
        </p:txBody>
      </p:sp>
      <p:pic>
        <p:nvPicPr>
          <p:cNvPr id="4" name="Afbeelding 3" descr="het-manuscript-van-de-muziek-3079834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0"/>
            <a:ext cx="6413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Toonduur</a:t>
            </a:r>
            <a:r>
              <a:rPr lang="en-US" sz="6000" b="1" dirty="0" smtClean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60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ritme</a:t>
            </a:r>
            <a:endParaRPr lang="en-US" sz="6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en-US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u="sng" dirty="0" err="1" smtClean="0">
                <a:latin typeface="Verdana" charset="0"/>
                <a:ea typeface="ＭＳ Ｐゴシック" charset="0"/>
                <a:cs typeface="ＭＳ Ｐゴシック" charset="0"/>
              </a:rPr>
              <a:t>Voorbeelden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Strakke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beat /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afwisselend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ritme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/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veel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rusten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/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onrustig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druk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ritme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/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veel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accenten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/ Beat /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ritme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om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op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te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dansen</a:t>
            </a:r>
            <a:endParaRPr lang="en-US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None/>
              <a:defRPr/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  <a:hlinkClick r:id="rId2"/>
              </a:rPr>
              <a:t>https://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  <a:hlinkClick r:id="rId2"/>
              </a:rPr>
              <a:t>www.youtube.com/watch?v=PQLMFNC2Awo</a:t>
            </a:r>
            <a:endParaRPr lang="en-US" sz="18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None/>
              <a:defRPr/>
            </a:pPr>
            <a:endParaRPr lang="en-US" sz="18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None/>
              <a:defRPr/>
            </a:pP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Heel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veel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muziek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kan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 je in 4-en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tellen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Dit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jazzstuk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heeft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een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maat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waar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 je steeds tot 5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telt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dit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geeft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een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 hele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andere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 feel,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lastig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 om op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te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 smtClean="0">
                <a:latin typeface="Verdana" charset="0"/>
                <a:ea typeface="ＭＳ Ｐゴシック" charset="0"/>
                <a:cs typeface="ＭＳ Ｐゴシック" charset="0"/>
              </a:rPr>
              <a:t>dansen</a:t>
            </a:r>
            <a:r>
              <a:rPr lang="en-US" sz="1800" dirty="0" smtClean="0">
                <a:latin typeface="Verdana" charset="0"/>
                <a:ea typeface="ＭＳ Ｐゴシック" charset="0"/>
                <a:cs typeface="ＭＳ Ｐゴシック" charset="0"/>
              </a:rPr>
              <a:t>.</a:t>
            </a:r>
            <a:endParaRPr lang="en-US" sz="18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None/>
              <a:defRPr/>
            </a:pPr>
            <a:endParaRPr lang="nl-NL" sz="18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nl-NL" sz="18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 sz="1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b="1" dirty="0" smtClean="0">
                <a:latin typeface="Arial" charset="0"/>
                <a:ea typeface="ＭＳ Ｐゴシック" charset="0"/>
                <a:cs typeface="ＭＳ Ｐゴシック" charset="0"/>
              </a:rPr>
              <a:t>Tempo</a:t>
            </a:r>
            <a:endParaRPr lang="en-US" sz="6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en-US" b="1" u="sng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Hoe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snel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is het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muziekstuk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? In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popmuziek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spreek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je van BPM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Snel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langzaam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veel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wisselingen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in tempo –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dansbaar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– extreme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wisselingen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Expressionisme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) –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vertragen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versnellen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nl-NL" sz="1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Bespreekmodel TEMPO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660550"/>
              </p:ext>
            </p:extLst>
          </p:nvPr>
        </p:nvGraphicFramePr>
        <p:xfrm>
          <a:off x="395536" y="1196752"/>
          <a:ext cx="85792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6000" b="1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6000" b="1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6000" b="1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60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Dynamiek</a:t>
            </a:r>
            <a:r>
              <a:rPr lang="en-US" sz="6000" b="1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6000" b="1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 dirty="0">
                <a:latin typeface="Verdana" charset="0"/>
                <a:ea typeface="ＭＳ Ｐゴシック" charset="0"/>
                <a:cs typeface="ＭＳ Ｐゴシック" charset="0"/>
              </a:rPr>
              <a:t>(hard/</a:t>
            </a:r>
            <a:r>
              <a:rPr lang="en-US" sz="2200" dirty="0" err="1">
                <a:latin typeface="Verdana" charset="0"/>
                <a:ea typeface="ＭＳ Ｐゴシック" charset="0"/>
                <a:cs typeface="ＭＳ Ｐゴシック" charset="0"/>
              </a:rPr>
              <a:t>zacht</a:t>
            </a:r>
            <a:r>
              <a:rPr lang="en-US" sz="2200" dirty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5400" dirty="0"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en-US" sz="5400" dirty="0">
                <a:latin typeface="Verdana" charset="0"/>
                <a:ea typeface="ＭＳ Ｐゴシック" charset="0"/>
                <a:cs typeface="ＭＳ Ｐゴシック" charset="0"/>
              </a:rPr>
            </a:br>
            <a:endParaRPr lang="en-US" sz="6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Veel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wisselingen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hard en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zacht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/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uitbeelden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gevoel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/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geleidelijk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harder of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zachter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Bespreekmodel DYNAMIEK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0430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47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Klankkleur</a:t>
            </a:r>
            <a:endParaRPr lang="en-US" sz="6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combinatie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instrumenten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 algn="ctr" eaLnBrk="1" hangingPunct="1">
              <a:buNone/>
              <a:defRPr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Andere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benaming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dirty="0" err="1" smtClean="0">
                <a:latin typeface="Verdana" charset="0"/>
                <a:ea typeface="ＭＳ Ｐゴシック" charset="0"/>
                <a:cs typeface="ＭＳ Ｐゴシック" charset="0"/>
              </a:rPr>
              <a:t>instrumentatie</a:t>
            </a:r>
            <a:endParaRPr lang="nl-NL" b="1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KLANKKLEUR</a:t>
            </a:r>
            <a:endParaRPr lang="en-GB" b="1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latin typeface="Verdana" charset="0"/>
                <a:ea typeface="ＭＳ Ｐゴシック" charset="0"/>
                <a:cs typeface="ＭＳ Ｐゴシック" charset="0"/>
              </a:rPr>
              <a:t>Welke</a:t>
            </a:r>
            <a:r>
              <a:rPr lang="en-US" sz="28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latin typeface="Verdana" charset="0"/>
                <a:ea typeface="ＭＳ Ｐゴシック" charset="0"/>
                <a:cs typeface="ＭＳ Ｐゴシック" charset="0"/>
              </a:rPr>
              <a:t>instrumenten</a:t>
            </a:r>
            <a:r>
              <a:rPr lang="en-US" sz="28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 smtClean="0">
                <a:latin typeface="Verdana" charset="0"/>
                <a:ea typeface="ＭＳ Ｐゴシック" charset="0"/>
                <a:cs typeface="ＭＳ Ｐゴシック" charset="0"/>
              </a:rPr>
              <a:t>combinaties</a:t>
            </a:r>
            <a:r>
              <a:rPr lang="en-US" sz="2800" dirty="0" smtClean="0">
                <a:latin typeface="Verdana" charset="0"/>
                <a:ea typeface="ＭＳ Ｐゴシック" charset="0"/>
                <a:cs typeface="ＭＳ Ｐゴシック" charset="0"/>
              </a:rPr>
              <a:t>?</a:t>
            </a:r>
            <a:endParaRPr lang="en-US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popinstrumentarium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 smtClean="0">
                <a:latin typeface="Verdana" charset="0"/>
                <a:ea typeface="ＭＳ Ｐゴシック" charset="0"/>
                <a:cs typeface="ＭＳ Ｐゴシック" charset="0"/>
              </a:rPr>
              <a:t>symfonische</a:t>
            </a:r>
            <a:r>
              <a:rPr lang="en-US" sz="2800" dirty="0" smtClean="0">
                <a:latin typeface="Verdana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800" dirty="0" err="1" smtClean="0">
                <a:latin typeface="Verdana" charset="0"/>
                <a:ea typeface="ＭＳ Ｐゴシック" charset="0"/>
                <a:cs typeface="ＭＳ Ｐゴシック" charset="0"/>
              </a:rPr>
              <a:t>orkest</a:t>
            </a:r>
            <a:r>
              <a:rPr lang="en-US" sz="2800" dirty="0" smtClean="0">
                <a:latin typeface="Verdana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en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elektronische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err="1">
                <a:latin typeface="Verdana" charset="0"/>
                <a:ea typeface="ＭＳ Ｐゴシック" charset="0"/>
                <a:cs typeface="ＭＳ Ｐゴシック" charset="0"/>
              </a:rPr>
              <a:t>instrumenten</a:t>
            </a:r>
            <a:endParaRPr lang="en-US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2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GB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9" name="Picture 4" descr="115-classi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1143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pian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76700"/>
            <a:ext cx="10858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dwarsfluit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2417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gitaar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85800"/>
            <a:ext cx="13684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gitaar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860800"/>
            <a:ext cx="16192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 descr="drumstel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36683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basgitaar_yamaha_6snaar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445125"/>
            <a:ext cx="15128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1" descr="stage55hhq7web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89363"/>
            <a:ext cx="1131888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2" descr="contrabas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4" r="28043"/>
          <a:stretch>
            <a:fillRect/>
          </a:stretch>
        </p:blipFill>
        <p:spPr bwMode="auto">
          <a:xfrm>
            <a:off x="2051050" y="3933825"/>
            <a:ext cx="7921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3" descr="viool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365625"/>
            <a:ext cx="838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4" descr="d8e3591776e7a32c9585310998469fa2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1310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5" descr="hoorn1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r="9544"/>
          <a:stretch>
            <a:fillRect/>
          </a:stretch>
        </p:blipFill>
        <p:spPr bwMode="auto">
          <a:xfrm>
            <a:off x="3059113" y="5300663"/>
            <a:ext cx="86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6" descr="tuba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300663"/>
            <a:ext cx="10017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7" descr="Pauken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429000"/>
            <a:ext cx="121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8" descr="synthesizer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6948488" y="2954338"/>
            <a:ext cx="194468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Samenstelling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bv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Band </a:t>
            </a:r>
            <a:r>
              <a:rPr lang="mr-IN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Jazzcombo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Orkest</a:t>
            </a:r>
            <a:endParaRPr lang="en-GB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800">
                <a:latin typeface="Verdana" charset="0"/>
                <a:ea typeface="ＭＳ Ｐゴシック" charset="0"/>
                <a:cs typeface="ＭＳ Ｐゴシック" charset="0"/>
              </a:rPr>
              <a:t>.</a:t>
            </a:r>
            <a:endParaRPr lang="en-GB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3" name="Picture 4" descr="Foto: Franke de Jong - Heerenv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60800"/>
            <a:ext cx="77041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Knappe%20mannen%20b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17371" r="5482" b="8055"/>
          <a:stretch>
            <a:fillRect/>
          </a:stretch>
        </p:blipFill>
        <p:spPr bwMode="auto">
          <a:xfrm>
            <a:off x="755650" y="1268413"/>
            <a:ext cx="39608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jazzt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10260" r="1955" b="7948"/>
          <a:stretch>
            <a:fillRect/>
          </a:stretch>
        </p:blipFill>
        <p:spPr bwMode="auto">
          <a:xfrm>
            <a:off x="4932363" y="1268413"/>
            <a:ext cx="33845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8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Andere culturen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Invloeden van andere</a:t>
            </a:r>
            <a:br>
              <a:rPr lang="nl-NL" dirty="0" smtClean="0"/>
            </a:br>
            <a:r>
              <a:rPr lang="nl-NL" dirty="0" smtClean="0"/>
              <a:t>instrumenten (bv sitar)</a:t>
            </a:r>
          </a:p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  <a:hlinkClick r:id="rId2"/>
              </a:rPr>
              <a:t>https://www.youtube.com/watch?v=y__Zs3e6BdA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sarasvati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34" y="1600200"/>
            <a:ext cx="2650067" cy="3183467"/>
          </a:xfrm>
          <a:prstGeom prst="rect">
            <a:avLst/>
          </a:prstGeom>
        </p:spPr>
      </p:pic>
      <p:pic>
        <p:nvPicPr>
          <p:cNvPr id="6" name="Afbeelding 5" descr="Percussi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7" y="4154931"/>
            <a:ext cx="2370667" cy="1646936"/>
          </a:xfrm>
          <a:prstGeom prst="rect">
            <a:avLst/>
          </a:prstGeom>
        </p:spPr>
      </p:pic>
      <p:pic>
        <p:nvPicPr>
          <p:cNvPr id="7" name="Afbeelding 6" descr="tango-mannen-opstraa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7" y="4978399"/>
            <a:ext cx="33782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Stemsoorten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3170583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Hoge vrouwenstem: sopraan</a:t>
            </a:r>
          </a:p>
          <a:p>
            <a:endParaRPr lang="nl-NL" dirty="0"/>
          </a:p>
          <a:p>
            <a:r>
              <a:rPr lang="nl-NL" dirty="0" smtClean="0"/>
              <a:t>Lage vrouwenstem: alt</a:t>
            </a:r>
          </a:p>
          <a:p>
            <a:endParaRPr lang="nl-NL" dirty="0"/>
          </a:p>
          <a:p>
            <a:r>
              <a:rPr lang="nl-NL" dirty="0" smtClean="0"/>
              <a:t>Hoge mannenstem: tenor</a:t>
            </a:r>
          </a:p>
          <a:p>
            <a:endParaRPr lang="nl-NL" dirty="0"/>
          </a:p>
          <a:p>
            <a:r>
              <a:rPr lang="nl-NL" dirty="0" smtClean="0"/>
              <a:t>Lage mannenstem: bas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4770783"/>
            <a:ext cx="8229600" cy="1360142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49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>
                <a:solidFill>
                  <a:srgbClr val="FF0000"/>
                </a:solidFill>
              </a:rPr>
              <a:t>Voorstelling</a:t>
            </a:r>
            <a:endParaRPr lang="nl-NL" sz="6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400" dirty="0"/>
              <a:t>W</a:t>
            </a:r>
            <a:r>
              <a:rPr lang="nl-NL" sz="4400" dirty="0" smtClean="0"/>
              <a:t>aar </a:t>
            </a:r>
            <a:r>
              <a:rPr lang="nl-NL" sz="4400" b="1" u="sng" dirty="0" smtClean="0"/>
              <a:t>gaat </a:t>
            </a:r>
            <a:r>
              <a:rPr lang="nl-NL" sz="4400" dirty="0"/>
              <a:t>het muziekstuk over? </a:t>
            </a:r>
            <a:endParaRPr lang="nl-NL" sz="4400" dirty="0" smtClean="0"/>
          </a:p>
          <a:p>
            <a:pPr marL="0" indent="0" algn="ctr">
              <a:buNone/>
            </a:pPr>
            <a:r>
              <a:rPr lang="nl-NL" dirty="0" smtClean="0"/>
              <a:t>Verhaal – tekst - sfeer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Religieus </a:t>
            </a:r>
            <a:r>
              <a:rPr lang="nl-NL" dirty="0" smtClean="0"/>
              <a:t>of </a:t>
            </a:r>
            <a:r>
              <a:rPr lang="nl-NL" b="1" dirty="0" smtClean="0"/>
              <a:t>wereldlijk (vermaak)</a:t>
            </a: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Waar wordt de muziek voor gebruikt?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dansmuziek </a:t>
            </a:r>
            <a:r>
              <a:rPr lang="nl-NL" dirty="0" smtClean="0"/>
              <a:t>– om naar te luisteren – voor in de kerk – commercieel – filmmuziek – protest etc.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29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/>
              <a:t>Structuur/vorm</a:t>
            </a:r>
            <a:endParaRPr lang="nl-NL" sz="6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Opbouw bv Couplet – Refrein</a:t>
            </a:r>
          </a:p>
          <a:p>
            <a:r>
              <a:rPr lang="nl-NL" dirty="0" smtClean="0"/>
              <a:t>Complex, moeilijk te volgen (expressionisme)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9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Stijl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Jazz</a:t>
            </a:r>
            <a:r>
              <a:rPr lang="nl-NL" dirty="0" smtClean="0"/>
              <a:t> – improviseren, ritmesectie</a:t>
            </a:r>
          </a:p>
          <a:p>
            <a:r>
              <a:rPr lang="nl-NL" b="1" dirty="0" smtClean="0"/>
              <a:t>Blues:</a:t>
            </a:r>
            <a:r>
              <a:rPr lang="nl-NL" dirty="0" smtClean="0"/>
              <a:t> Blue </a:t>
            </a:r>
            <a:r>
              <a:rPr lang="nl-NL" dirty="0" err="1" smtClean="0"/>
              <a:t>notes</a:t>
            </a:r>
            <a:r>
              <a:rPr lang="nl-NL" dirty="0" smtClean="0"/>
              <a:t>, naar tonen glijden, slepend tempo</a:t>
            </a:r>
            <a:endParaRPr lang="nl-NL" dirty="0"/>
          </a:p>
          <a:p>
            <a:r>
              <a:rPr lang="nl-NL" b="1" dirty="0" smtClean="0"/>
              <a:t>Pop:</a:t>
            </a:r>
            <a:r>
              <a:rPr lang="nl-NL" dirty="0" smtClean="0"/>
              <a:t> herhaling, herkenbaarheid  (Cover/samples)</a:t>
            </a:r>
            <a:endParaRPr lang="nl-NL" dirty="0"/>
          </a:p>
          <a:p>
            <a:r>
              <a:rPr lang="nl-NL" b="1" dirty="0" smtClean="0"/>
              <a:t>Opera:</a:t>
            </a:r>
            <a:r>
              <a:rPr lang="nl-NL" dirty="0" smtClean="0"/>
              <a:t> gezongen toneelstuk – 1 stemmig zingen (verstaanbaarheid tekst)</a:t>
            </a:r>
          </a:p>
        </p:txBody>
      </p:sp>
    </p:spTree>
    <p:extLst>
      <p:ext uri="{BB962C8B-B14F-4D97-AF65-F5344CB8AC3E}">
        <p14:creationId xmlns:p14="http://schemas.microsoft.com/office/powerpoint/2010/main" val="15129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Samenklanken </a:t>
            </a:r>
            <a:r>
              <a:rPr lang="nl-NL" b="1" smtClean="0"/>
              <a:t>- akkoorden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Dissonant = scherpe klank, tonen die worden gecombineerd die wringen</a:t>
            </a:r>
          </a:p>
          <a:p>
            <a:r>
              <a:rPr lang="nl-NL" b="1" dirty="0" smtClean="0"/>
              <a:t>Consonant</a:t>
            </a:r>
          </a:p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://www.youtube.com/watch?v=</a:t>
            </a:r>
            <a:r>
              <a:rPr lang="nl-NL" dirty="0" smtClean="0">
                <a:hlinkClick r:id="rId2"/>
              </a:rPr>
              <a:t>b1Ph0sa0Gc0</a:t>
            </a:r>
            <a:endParaRPr lang="nl-NL" dirty="0" smtClean="0"/>
          </a:p>
          <a:p>
            <a:endParaRPr lang="nl-NL" dirty="0"/>
          </a:p>
          <a:p>
            <a:r>
              <a:rPr lang="nl-NL" b="1" dirty="0" smtClean="0"/>
              <a:t>Majeur (vrolijk)  en mineur </a:t>
            </a:r>
            <a:r>
              <a:rPr lang="nl-NL" b="1" smtClean="0"/>
              <a:t>(verdrietig)</a:t>
            </a:r>
            <a:endParaRPr lang="nl-NL" b="1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56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Bespreekmodel SFEER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380234"/>
              </p:ext>
            </p:extLst>
          </p:nvPr>
        </p:nvGraphicFramePr>
        <p:xfrm>
          <a:off x="107504" y="1268760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29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Vormgeving</a:t>
            </a:r>
            <a:r>
              <a:rPr lang="nl-NL" b="1" dirty="0" smtClean="0"/>
              <a:t> van muziek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400" dirty="0" smtClean="0"/>
              <a:t>Hoe wordt de muziek </a:t>
            </a:r>
            <a:r>
              <a:rPr lang="nl-NL" sz="4400" b="1" u="sng" dirty="0" smtClean="0"/>
              <a:t>gemaakt</a:t>
            </a:r>
            <a:r>
              <a:rPr lang="nl-NL" sz="4400" dirty="0" smtClean="0"/>
              <a:t>? </a:t>
            </a:r>
          </a:p>
          <a:p>
            <a:endParaRPr lang="nl-NL" sz="4400" dirty="0"/>
          </a:p>
          <a:p>
            <a:r>
              <a:rPr lang="nl-NL" dirty="0" smtClean="0"/>
              <a:t>Welke keuzes heeft de componist gemaakt om het muziekstuk te maken? </a:t>
            </a:r>
          </a:p>
          <a:p>
            <a:r>
              <a:rPr lang="nl-NL" dirty="0" smtClean="0"/>
              <a:t>Dit noem je </a:t>
            </a:r>
            <a:r>
              <a:rPr lang="nl-NL" b="1" u="sng" dirty="0" smtClean="0">
                <a:solidFill>
                  <a:srgbClr val="FF0000"/>
                </a:solidFill>
              </a:rPr>
              <a:t>muzikale kenmerken</a:t>
            </a:r>
            <a:r>
              <a:rPr lang="nl-NL" b="1" dirty="0" smtClean="0"/>
              <a:t>. </a:t>
            </a:r>
            <a:r>
              <a:rPr lang="nl-NL" dirty="0" smtClean="0"/>
              <a:t>Dit zijn de bouwstenen van de muziek</a:t>
            </a:r>
            <a:endParaRPr lang="nl-NL" b="1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742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3129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u="sng" dirty="0">
                <a:latin typeface="Arial" charset="0"/>
                <a:ea typeface="ＭＳ Ｐゴシック" charset="0"/>
                <a:cs typeface="ＭＳ Ｐゴシック" charset="0"/>
              </a:rPr>
              <a:t>MUZIKALE </a:t>
            </a:r>
            <a:r>
              <a:rPr lang="en-US" sz="3600" b="1" u="sng" dirty="0" smtClean="0">
                <a:latin typeface="Arial" charset="0"/>
                <a:ea typeface="ＭＳ Ｐゴシック" charset="0"/>
                <a:cs typeface="ＭＳ Ｐゴシック" charset="0"/>
              </a:rPr>
              <a:t>KENMERKEN BENOEMEN</a:t>
            </a:r>
            <a:endParaRPr lang="en-GB" sz="3600" b="1" u="sng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MELODIE 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dirty="0" err="1" smtClean="0">
                <a:latin typeface="Verdana" charset="0"/>
                <a:ea typeface="ＭＳ Ｐゴシック" charset="0"/>
                <a:cs typeface="ＭＳ Ｐゴシック" charset="0"/>
              </a:rPr>
              <a:t>toonhoogte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) </a:t>
            </a:r>
            <a:endParaRPr lang="en-US" b="1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RITME </a:t>
            </a:r>
            <a:r>
              <a:rPr lang="en-US" b="1" u="sng" dirty="0" smtClean="0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u="sng" dirty="0" err="1" smtClean="0">
                <a:latin typeface="Verdana" charset="0"/>
                <a:ea typeface="ＭＳ Ｐゴシック" charset="0"/>
                <a:cs typeface="ＭＳ Ｐゴシック" charset="0"/>
              </a:rPr>
              <a:t>toonduur</a:t>
            </a:r>
            <a:r>
              <a:rPr lang="en-US" b="1" u="sng" dirty="0" smtClean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  <a:endParaRPr lang="en-US" b="1" u="sng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TEMPO</a:t>
            </a:r>
            <a:r>
              <a:rPr lang="en-US" b="1" dirty="0" smtClean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Hoe </a:t>
            </a:r>
            <a:r>
              <a:rPr lang="en-US" b="1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snel</a:t>
            </a:r>
            <a:r>
              <a:rPr lang="en-US" b="1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b="1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langzaam</a:t>
            </a:r>
            <a:r>
              <a:rPr lang="en-US" b="1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?)</a:t>
            </a:r>
            <a:endParaRPr lang="en-US" b="1" dirty="0">
              <a:solidFill>
                <a:srgbClr val="FF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b="1" u="sng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DYNAMIEK</a:t>
            </a:r>
            <a:r>
              <a:rPr lang="en-US" b="1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latin typeface="Verdana" charset="0"/>
                <a:ea typeface="ＭＳ Ｐゴシック" charset="0"/>
                <a:cs typeface="ＭＳ Ｐゴシック" charset="0"/>
              </a:rPr>
              <a:t>(hard/</a:t>
            </a:r>
            <a:r>
              <a:rPr lang="en-US" b="1" dirty="0" err="1">
                <a:latin typeface="Verdana" charset="0"/>
                <a:ea typeface="ＭＳ Ｐゴシック" charset="0"/>
                <a:cs typeface="ＭＳ Ｐゴシック" charset="0"/>
              </a:rPr>
              <a:t>zacht</a:t>
            </a:r>
            <a:r>
              <a:rPr lang="en-US" b="1" dirty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defRPr/>
            </a:pPr>
            <a:r>
              <a:rPr lang="en-US" b="1" u="sng" dirty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KLANKKLEUR</a:t>
            </a:r>
            <a:r>
              <a:rPr lang="en-US" b="1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dirty="0" err="1" smtClean="0">
                <a:latin typeface="Verdana" charset="0"/>
                <a:ea typeface="ＭＳ Ｐゴシック" charset="0"/>
                <a:cs typeface="ＭＳ Ｐゴシック" charset="0"/>
              </a:rPr>
              <a:t>Welke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Verdana" charset="0"/>
                <a:ea typeface="ＭＳ Ｐゴシック" charset="0"/>
                <a:cs typeface="ＭＳ Ｐゴシック" charset="0"/>
              </a:rPr>
              <a:t>instrumenten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Verdana" charset="0"/>
                <a:ea typeface="ＭＳ Ｐゴシック" charset="0"/>
                <a:cs typeface="ＭＳ Ｐゴシック" charset="0"/>
              </a:rPr>
              <a:t>worden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Verdana" charset="0"/>
                <a:ea typeface="ＭＳ Ｐゴシック" charset="0"/>
                <a:cs typeface="ＭＳ Ｐゴシック" charset="0"/>
              </a:rPr>
              <a:t>gebruikt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?)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VORM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1" dirty="0" err="1" smtClean="0">
                <a:latin typeface="Verdana" charset="0"/>
                <a:ea typeface="ＭＳ Ｐゴシック" charset="0"/>
                <a:cs typeface="ＭＳ Ｐゴシック" charset="0"/>
              </a:rPr>
              <a:t>popsong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b="1" dirty="0" err="1" smtClean="0">
                <a:latin typeface="Verdana" charset="0"/>
                <a:ea typeface="ＭＳ Ｐゴシック" charset="0"/>
                <a:cs typeface="ＭＳ Ｐゴシック" charset="0"/>
              </a:rPr>
              <a:t>ingewikkelde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Verdana" charset="0"/>
                <a:ea typeface="ＭＳ Ｐゴシック" charset="0"/>
                <a:cs typeface="ＭＳ Ｐゴシック" charset="0"/>
              </a:rPr>
              <a:t>structuur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defRPr/>
            </a:pPr>
            <a:r>
              <a:rPr lang="en-US" b="1" u="sng" dirty="0" err="1" smtClean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Samenklank</a:t>
            </a:r>
            <a:r>
              <a:rPr lang="en-US" b="1" u="sng" dirty="0" smtClean="0">
                <a:solidFill>
                  <a:srgbClr val="FF0000"/>
                </a:solidFill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u="sng" dirty="0" smtClean="0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u="sng" dirty="0" err="1" smtClean="0">
                <a:latin typeface="Verdana" charset="0"/>
                <a:ea typeface="ＭＳ Ｐゴシック" charset="0"/>
                <a:cs typeface="ＭＳ Ｐゴシック" charset="0"/>
              </a:rPr>
              <a:t>majeur</a:t>
            </a:r>
            <a:r>
              <a:rPr lang="en-US" b="1" u="sng" dirty="0" smtClean="0">
                <a:latin typeface="Verdana" charset="0"/>
                <a:ea typeface="ＭＳ Ｐゴシック" charset="0"/>
                <a:cs typeface="ＭＳ Ｐゴシック" charset="0"/>
              </a:rPr>
              <a:t>/</a:t>
            </a:r>
            <a:r>
              <a:rPr lang="en-US" b="1" u="sng" dirty="0" err="1" smtClean="0">
                <a:latin typeface="Verdana" charset="0"/>
                <a:ea typeface="ＭＳ Ｐゴシック" charset="0"/>
                <a:cs typeface="ＭＳ Ｐゴシック" charset="0"/>
              </a:rPr>
              <a:t>mineur</a:t>
            </a:r>
            <a:r>
              <a:rPr lang="en-US" b="1" u="sng" dirty="0" smtClean="0">
                <a:latin typeface="Verdana" charset="0"/>
                <a:ea typeface="ＭＳ Ｐゴシック" charset="0"/>
                <a:cs typeface="ＭＳ Ｐゴシック" charset="0"/>
              </a:rPr>
              <a:t>, dissonant)</a:t>
            </a:r>
            <a:endParaRPr lang="en-US" b="1" u="sng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sz="1800" dirty="0" smtClean="0"/>
              <a:t>Als er naar muzikale kenmerken wordt gevraagd:</a:t>
            </a: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sz="7200" b="1" dirty="0" smtClean="0"/>
              <a:t>NOOIT OVER DE TEKST BEGINNEN!</a:t>
            </a:r>
          </a:p>
          <a:p>
            <a:pPr algn="ctr">
              <a:defRPr/>
            </a:pPr>
            <a:endParaRPr lang="nl-NL" sz="2000" b="1" dirty="0" smtClean="0"/>
          </a:p>
          <a:p>
            <a:pPr algn="ctr">
              <a:defRPr/>
            </a:pPr>
            <a:endParaRPr lang="nl-NL" sz="2000" b="1" dirty="0"/>
          </a:p>
          <a:p>
            <a:pPr algn="ctr">
              <a:defRPr/>
            </a:pPr>
            <a:r>
              <a:rPr lang="nl-NL" sz="2000" b="1" dirty="0" smtClean="0"/>
              <a:t>Is GEEN muzikaal kenmerk!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30471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Bespreekmodel </a:t>
            </a:r>
            <a:r>
              <a:rPr lang="nl-NL" b="1" dirty="0" smtClean="0"/>
              <a:t>MELODIE</a:t>
            </a:r>
            <a:endParaRPr lang="nl-NL" b="1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485886"/>
              </p:ext>
            </p:extLst>
          </p:nvPr>
        </p:nvGraphicFramePr>
        <p:xfrm>
          <a:off x="467544" y="1268760"/>
          <a:ext cx="84352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Melodie</a:t>
            </a:r>
            <a:endParaRPr lang="en-US" sz="6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charset="0"/>
              <a:buNone/>
              <a:defRPr/>
            </a:pPr>
            <a:r>
              <a:rPr lang="en-US" b="1" u="sng" dirty="0" smtClean="0">
                <a:latin typeface="Verdana" charset="0"/>
                <a:ea typeface="ＭＳ Ｐゴシック" charset="0"/>
                <a:cs typeface="ＭＳ Ｐゴシック" charset="0"/>
              </a:rPr>
              <a:t>Maar </a:t>
            </a:r>
            <a:r>
              <a:rPr lang="en-US" b="1" u="sng" dirty="0" err="1" smtClean="0">
                <a:latin typeface="Verdana" charset="0"/>
                <a:ea typeface="ＭＳ Ｐゴシック" charset="0"/>
                <a:cs typeface="ＭＳ Ｐゴシック" charset="0"/>
              </a:rPr>
              <a:t>ook</a:t>
            </a:r>
            <a:r>
              <a:rPr lang="en-US" b="1" u="sng" dirty="0" smtClean="0">
                <a:latin typeface="Verdana" charset="0"/>
                <a:ea typeface="ＭＳ Ｐゴシック" charset="0"/>
                <a:cs typeface="ＭＳ Ｐゴシック" charset="0"/>
              </a:rPr>
              <a:t>:</a:t>
            </a:r>
            <a:endParaRPr lang="en-US" b="1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Stemgebruik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laag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hoog</a:t>
            </a:r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Geschoolde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 stem </a:t>
            </a: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bv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opera of </a:t>
            </a: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ongeschoolde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 stem</a:t>
            </a:r>
            <a:endParaRPr lang="en-US" sz="20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Veel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meerstemmigheid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solo</a:t>
            </a:r>
          </a:p>
          <a:p>
            <a:pPr eaLnBrk="1" hangingPunct="1">
              <a:defRPr/>
            </a:pP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Melodie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gespeeld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 door instrument (Jazz)</a:t>
            </a:r>
          </a:p>
          <a:p>
            <a:pPr eaLnBrk="1" hangingPunct="1">
              <a:defRPr/>
            </a:pP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Gemakkelijk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mee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te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zingen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; </a:t>
            </a: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veel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herhaling</a:t>
            </a:r>
            <a:endParaRPr lang="en-US" sz="20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Stapsgewijs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of met </a:t>
            </a: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sprongen</a:t>
            </a:r>
            <a:endParaRPr lang="en-US" sz="20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Groot </a:t>
            </a: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bereik</a:t>
            </a:r>
            <a:endParaRPr lang="en-US" sz="20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Stijgend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sz="2000" dirty="0" err="1" smtClean="0">
                <a:latin typeface="Verdana" charset="0"/>
                <a:ea typeface="ＭＳ Ｐゴシック" charset="0"/>
                <a:cs typeface="ＭＳ Ｐゴシック" charset="0"/>
              </a:rPr>
              <a:t>dalend</a:t>
            </a:r>
            <a:r>
              <a:rPr lang="en-US" sz="2000" dirty="0" smtClean="0">
                <a:latin typeface="Verdana" charset="0"/>
                <a:ea typeface="ＭＳ Ｐゴシック" charset="0"/>
                <a:cs typeface="ＭＳ Ｐゴシック" charset="0"/>
              </a:rPr>
              <a:t>	 </a:t>
            </a: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</a:br>
            <a:endParaRPr lang="en-US" sz="20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  <a:hlinkClick r:id="rId2"/>
              </a:rPr>
              <a:t>	</a:t>
            </a:r>
            <a:r>
              <a:rPr lang="nl-NL" sz="1800" dirty="0" smtClean="0">
                <a:latin typeface="Verdana" charset="0"/>
                <a:ea typeface="ＭＳ Ｐゴシック" charset="0"/>
                <a:cs typeface="ＭＳ Ｐゴシック" charset="0"/>
                <a:hlinkClick r:id="rId2"/>
              </a:rPr>
              <a:t>http</a:t>
            </a:r>
            <a:r>
              <a:rPr lang="nl-NL" sz="1800" dirty="0">
                <a:latin typeface="Verdana" charset="0"/>
                <a:ea typeface="ＭＳ Ｐゴシック" charset="0"/>
                <a:cs typeface="ＭＳ Ｐゴシック" charset="0"/>
                <a:hlinkClick r:id="rId2"/>
              </a:rPr>
              <a:t>://</a:t>
            </a:r>
            <a:r>
              <a:rPr lang="nl-NL" sz="1800" dirty="0" smtClean="0">
                <a:latin typeface="Verdana" charset="0"/>
                <a:ea typeface="ＭＳ Ｐゴシック" charset="0"/>
                <a:cs typeface="ＭＳ Ｐゴシック" charset="0"/>
                <a:hlinkClick r:id="rId2"/>
              </a:rPr>
              <a:t>www.youtube.com/watch?v=09BB1pci8_o</a:t>
            </a:r>
            <a:endParaRPr lang="nl-NL" sz="18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nl-NL" sz="18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nl-NL" sz="1800" dirty="0" smtClean="0">
                <a:latin typeface="Verdana" charset="0"/>
                <a:ea typeface="ＭＳ Ｐゴシック" charset="0"/>
                <a:cs typeface="ＭＳ Ｐゴシック" charset="0"/>
              </a:rPr>
              <a:t>Hier hoor je een hele drukke melodie gespeeld door blaasinstrumenten. Allemaal kleine fragmentjes, omhoog en dan weer naar beneden. </a:t>
            </a:r>
            <a:endParaRPr lang="nl-NL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nl-NL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 sz="1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6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 TEMPO &lt;&gt; RITME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Tempo </a:t>
            </a:r>
            <a:r>
              <a:rPr lang="nl-NL" b="1" dirty="0" smtClean="0"/>
              <a:t>= snelheid </a:t>
            </a:r>
            <a:r>
              <a:rPr lang="nl-NL" dirty="0" smtClean="0"/>
              <a:t>van een muziekstuk, </a:t>
            </a:r>
          </a:p>
          <a:p>
            <a:pPr marL="0" indent="0">
              <a:buNone/>
            </a:pPr>
            <a:r>
              <a:rPr lang="nl-NL" dirty="0"/>
              <a:t>	 </a:t>
            </a:r>
            <a:r>
              <a:rPr lang="nl-NL" dirty="0" smtClean="0"/>
              <a:t>      dit tik je mee met je voet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Ritme = afwisseling </a:t>
            </a:r>
            <a:r>
              <a:rPr lang="nl-NL" b="1" dirty="0" smtClean="0"/>
              <a:t>tussen korte en lange </a:t>
            </a:r>
            <a:r>
              <a:rPr lang="nl-NL" dirty="0" smtClean="0"/>
              <a:t>tonen</a:t>
            </a:r>
          </a:p>
          <a:p>
            <a:pPr marL="0" indent="0">
              <a:buNone/>
            </a:pPr>
            <a:r>
              <a:rPr lang="nl-NL" dirty="0"/>
              <a:t>	 </a:t>
            </a:r>
            <a:r>
              <a:rPr lang="nl-NL" dirty="0" smtClean="0"/>
              <a:t>    (</a:t>
            </a:r>
            <a:r>
              <a:rPr lang="nl-NL" u="sng" dirty="0" smtClean="0"/>
              <a:t>toonduur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43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352</TotalTime>
  <Words>412</Words>
  <Application>Microsoft Macintosh PowerPoint</Application>
  <PresentationFormat>Diavoorstelling (4:3)</PresentationFormat>
  <Paragraphs>141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Calibri</vt:lpstr>
      <vt:lpstr>ＭＳ Ｐゴシック</vt:lpstr>
      <vt:lpstr>Verdana</vt:lpstr>
      <vt:lpstr>Wingdings</vt:lpstr>
      <vt:lpstr>Arial</vt:lpstr>
      <vt:lpstr>Office Theme</vt:lpstr>
      <vt:lpstr>PowerPoint-presentatie</vt:lpstr>
      <vt:lpstr>Voorstelling</vt:lpstr>
      <vt:lpstr>Bespreekmodel SFEER</vt:lpstr>
      <vt:lpstr>Vormgeving van muziek</vt:lpstr>
      <vt:lpstr>MUZIKALE KENMERKEN BENOEMEN</vt:lpstr>
      <vt:lpstr>Als er naar muzikale kenmerken wordt gevraagd:</vt:lpstr>
      <vt:lpstr>Bespreekmodel MELODIE</vt:lpstr>
      <vt:lpstr>Melodie</vt:lpstr>
      <vt:lpstr>Verschil TEMPO &lt;&gt; RITME</vt:lpstr>
      <vt:lpstr>Toonduur/ritme</vt:lpstr>
      <vt:lpstr>Tempo</vt:lpstr>
      <vt:lpstr>Bespreekmodel TEMPO</vt:lpstr>
      <vt:lpstr>  Dynamiek (hard/zacht) </vt:lpstr>
      <vt:lpstr>Bespreekmodel DYNAMIEK</vt:lpstr>
      <vt:lpstr>Klankkleur</vt:lpstr>
      <vt:lpstr>KLANKKLEUR</vt:lpstr>
      <vt:lpstr>Samenstelling bv: Band – Jazzcombo- Orkest</vt:lpstr>
      <vt:lpstr>Andere culturen</vt:lpstr>
      <vt:lpstr>Stemsoorten</vt:lpstr>
      <vt:lpstr>Structuur/vorm</vt:lpstr>
      <vt:lpstr>Stijl</vt:lpstr>
      <vt:lpstr>Samenklanken - akkoorden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Microsoft Office-gebruiker</cp:lastModifiedBy>
  <cp:revision>148</cp:revision>
  <dcterms:created xsi:type="dcterms:W3CDTF">2010-04-12T23:12:02Z</dcterms:created>
  <dcterms:modified xsi:type="dcterms:W3CDTF">2018-01-28T15:53:29Z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